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42.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4.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92" r:id="rId3"/>
    <p:sldMasterId id="214748369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Lst>
  <p:sldSz cy="5143500" cx="9144000"/>
  <p:notesSz cx="6858000" cy="9144000"/>
  <p:embeddedFontLst>
    <p:embeddedFont>
      <p:font typeface="Roboto"/>
      <p:regular r:id="rId66"/>
      <p:bold r:id="rId67"/>
      <p:italic r:id="rId68"/>
      <p:boldItalic r:id="rId69"/>
    </p:embeddedFont>
    <p:embeddedFont>
      <p:font typeface="Helvetica Neue"/>
      <p:regular r:id="rId70"/>
      <p:bold r:id="rId71"/>
      <p:italic r:id="rId72"/>
      <p:boldItalic r:id="rId73"/>
    </p:embeddedFont>
    <p:embeddedFont>
      <p:font typeface="Source Sans Pro"/>
      <p:regular r:id="rId74"/>
      <p:bold r:id="rId75"/>
      <p:italic r:id="rId76"/>
      <p:boldItalic r:id="rId77"/>
    </p:embeddedFont>
    <p:embeddedFont>
      <p:font typeface="Open Sans"/>
      <p:regular r:id="rId78"/>
      <p:bold r:id="rId79"/>
      <p:italic r:id="rId80"/>
      <p:boldItalic r:id="rId8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80" Type="http://schemas.openxmlformats.org/officeDocument/2006/relationships/font" Target="fonts/OpenSans-italic.fntdata"/><Relationship Id="rId81" Type="http://schemas.openxmlformats.org/officeDocument/2006/relationships/font" Target="fonts/OpenSans-bold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font" Target="fonts/HelveticaNeue-boldItalic.fntdata"/><Relationship Id="rId72" Type="http://schemas.openxmlformats.org/officeDocument/2006/relationships/font" Target="fonts/HelveticaNeue-italic.fntdata"/><Relationship Id="rId31" Type="http://schemas.openxmlformats.org/officeDocument/2006/relationships/slide" Target="slides/slide26.xml"/><Relationship Id="rId75" Type="http://schemas.openxmlformats.org/officeDocument/2006/relationships/font" Target="fonts/SourceSansPro-bold.fntdata"/><Relationship Id="rId30" Type="http://schemas.openxmlformats.org/officeDocument/2006/relationships/slide" Target="slides/slide25.xml"/><Relationship Id="rId74" Type="http://schemas.openxmlformats.org/officeDocument/2006/relationships/font" Target="fonts/SourceSansPro-regular.fntdata"/><Relationship Id="rId33" Type="http://schemas.openxmlformats.org/officeDocument/2006/relationships/slide" Target="slides/slide28.xml"/><Relationship Id="rId77" Type="http://schemas.openxmlformats.org/officeDocument/2006/relationships/font" Target="fonts/SourceSansPro-boldItalic.fntdata"/><Relationship Id="rId32" Type="http://schemas.openxmlformats.org/officeDocument/2006/relationships/slide" Target="slides/slide27.xml"/><Relationship Id="rId76" Type="http://schemas.openxmlformats.org/officeDocument/2006/relationships/font" Target="fonts/SourceSansPro-italic.fntdata"/><Relationship Id="rId35" Type="http://schemas.openxmlformats.org/officeDocument/2006/relationships/slide" Target="slides/slide30.xml"/><Relationship Id="rId79" Type="http://schemas.openxmlformats.org/officeDocument/2006/relationships/font" Target="fonts/OpenSans-bold.fntdata"/><Relationship Id="rId34" Type="http://schemas.openxmlformats.org/officeDocument/2006/relationships/slide" Target="slides/slide29.xml"/><Relationship Id="rId78" Type="http://schemas.openxmlformats.org/officeDocument/2006/relationships/font" Target="fonts/OpenSans-regular.fntdata"/><Relationship Id="rId71" Type="http://schemas.openxmlformats.org/officeDocument/2006/relationships/font" Target="fonts/HelveticaNeue-bold.fntdata"/><Relationship Id="rId70" Type="http://schemas.openxmlformats.org/officeDocument/2006/relationships/font" Target="fonts/HelveticaNeue-regular.fntdata"/><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font" Target="fonts/Roboto-regular.fntdata"/><Relationship Id="rId21" Type="http://schemas.openxmlformats.org/officeDocument/2006/relationships/slide" Target="slides/slide16.xml"/><Relationship Id="rId65" Type="http://schemas.openxmlformats.org/officeDocument/2006/relationships/slide" Target="slides/slide60.xml"/><Relationship Id="rId24" Type="http://schemas.openxmlformats.org/officeDocument/2006/relationships/slide" Target="slides/slide19.xml"/><Relationship Id="rId68" Type="http://schemas.openxmlformats.org/officeDocument/2006/relationships/font" Target="fonts/Roboto-italic.fntdata"/><Relationship Id="rId23" Type="http://schemas.openxmlformats.org/officeDocument/2006/relationships/slide" Target="slides/slide18.xml"/><Relationship Id="rId67" Type="http://schemas.openxmlformats.org/officeDocument/2006/relationships/font" Target="fonts/Roboto-bold.fntdata"/><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font" Target="fonts/Roboto-boldItalic.fntdata"/><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399" cy="4114800"/>
          </a:xfrm>
          <a:prstGeom prst="rect">
            <a:avLst/>
          </a:prstGeom>
          <a:noFill/>
          <a:ln>
            <a:noFill/>
          </a:ln>
        </p:spPr>
        <p:txBody>
          <a:bodyPr anchorCtr="0" anchor="t" bIns="91425" lIns="91425" rIns="91425" wrap="square" tIns="91425"/>
          <a:lstStyle>
            <a:lvl1pPr indent="0" lvl="0" marL="0" marR="0" rtl="0" algn="l">
              <a:spcBef>
                <a:spcPts val="0"/>
              </a:spcBef>
              <a:buSzPts val="1400"/>
              <a:buNone/>
              <a:defRPr b="0" i="0" sz="1100" u="none" cap="none" strike="noStrike"/>
            </a:lvl1pPr>
            <a:lvl2pPr indent="0" lvl="1" marL="457200" marR="0" rtl="0" algn="l">
              <a:spcBef>
                <a:spcPts val="0"/>
              </a:spcBef>
              <a:buSzPts val="1400"/>
              <a:buNone/>
              <a:defRPr b="0" i="0" sz="1100" u="none" cap="none" strike="noStrike"/>
            </a:lvl2pPr>
            <a:lvl3pPr indent="0" lvl="2" marL="914400" marR="0" rtl="0" algn="l">
              <a:spcBef>
                <a:spcPts val="0"/>
              </a:spcBef>
              <a:buSzPts val="1400"/>
              <a:buNone/>
              <a:defRPr b="0" i="0" sz="1100" u="none" cap="none" strike="noStrike"/>
            </a:lvl3pPr>
            <a:lvl4pPr indent="0" lvl="3" marL="1371600" marR="0" rtl="0" algn="l">
              <a:spcBef>
                <a:spcPts val="0"/>
              </a:spcBef>
              <a:buSzPts val="1400"/>
              <a:buNone/>
              <a:defRPr b="0" i="0" sz="1100" u="none" cap="none" strike="noStrike"/>
            </a:lvl4pPr>
            <a:lvl5pPr indent="0" lvl="4" marL="1828800" marR="0" rtl="0" algn="l">
              <a:spcBef>
                <a:spcPts val="0"/>
              </a:spcBef>
              <a:buSzPts val="1400"/>
              <a:buNone/>
              <a:defRPr b="0" i="0" sz="1100" u="none" cap="none" strike="noStrike"/>
            </a:lvl5pPr>
            <a:lvl6pPr indent="0" lvl="5" marL="2286000" marR="0" rtl="0" algn="l">
              <a:spcBef>
                <a:spcPts val="0"/>
              </a:spcBef>
              <a:buSzPts val="1400"/>
              <a:buNone/>
              <a:defRPr b="0" i="0" sz="1100" u="none" cap="none" strike="noStrike"/>
            </a:lvl6pPr>
            <a:lvl7pPr indent="0" lvl="6" marL="2743200" marR="0" rtl="0" algn="l">
              <a:spcBef>
                <a:spcPts val="0"/>
              </a:spcBef>
              <a:buSzPts val="1400"/>
              <a:buNone/>
              <a:defRPr b="0" i="0" sz="1100" u="none" cap="none" strike="noStrike"/>
            </a:lvl7pPr>
            <a:lvl8pPr indent="0" lvl="7" marL="3200400" marR="0" rtl="0" algn="l">
              <a:spcBef>
                <a:spcPts val="0"/>
              </a:spcBef>
              <a:buSzPts val="1400"/>
              <a:buNone/>
              <a:defRPr b="0" i="0" sz="1100" u="none" cap="none" strike="noStrike"/>
            </a:lvl8pPr>
            <a:lvl9pPr indent="0" lvl="8" marL="3657600" marR="0" rtl="0" algn="l">
              <a:spcBef>
                <a:spcPts val="0"/>
              </a:spcBef>
              <a:buSzPts val="1400"/>
              <a:buNone/>
              <a:defRPr b="0" i="0" sz="1100" u="none" cap="none" strike="noStrike"/>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wapo.com/pwa" TargetMode="Externa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wapo.com/pwa" TargetMode="Externa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1" name="Shape 171"/>
        <p:cNvGrpSpPr/>
        <p:nvPr/>
      </p:nvGrpSpPr>
      <p:grpSpPr>
        <a:xfrm>
          <a:off x="0" y="0"/>
          <a:ext cx="0" cy="0"/>
          <a:chOff x="0" y="0"/>
          <a:chExt cx="0" cy="0"/>
        </a:xfrm>
      </p:grpSpPr>
      <p:sp>
        <p:nvSpPr>
          <p:cNvPr id="172" name="Shape 17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73" name="Shape 173"/>
          <p:cNvSpPr txBox="1"/>
          <p:nvPr>
            <p:ph idx="1" type="body"/>
          </p:nvPr>
        </p:nvSpPr>
        <p:spPr>
          <a:xfrm>
            <a:off x="685800" y="4343400"/>
            <a:ext cx="5486400" cy="4114800"/>
          </a:xfrm>
          <a:prstGeom prst="rect">
            <a:avLst/>
          </a:prstGeom>
          <a:noFill/>
          <a:ln>
            <a:noFill/>
          </a:ln>
        </p:spPr>
        <p:txBody>
          <a:bodyPr anchorCtr="0" anchor="t" bIns="91425" lIns="91425" rIns="91425" wrap="square" tIns="91425">
            <a:noAutofit/>
          </a:bodyPr>
          <a:lstStyle/>
          <a:p>
            <a:pPr indent="0" lvl="0" marL="0" marR="0" rtl="0" algn="l">
              <a:spcBef>
                <a:spcPts val="0"/>
              </a:spcBef>
              <a:buFont typeface="Arial"/>
              <a:buNone/>
            </a:pPr>
            <a:r>
              <a:t/>
            </a:r>
            <a:endParaRPr b="0" i="0" sz="1100" u="none" cap="none" strike="noStrike"/>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2" name="Shape 322"/>
        <p:cNvGrpSpPr/>
        <p:nvPr/>
      </p:nvGrpSpPr>
      <p:grpSpPr>
        <a:xfrm>
          <a:off x="0" y="0"/>
          <a:ext cx="0" cy="0"/>
          <a:chOff x="0" y="0"/>
          <a:chExt cx="0" cy="0"/>
        </a:xfrm>
      </p:grpSpPr>
      <p:sp>
        <p:nvSpPr>
          <p:cNvPr id="323" name="Shape 32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324" name="Shape 324"/>
          <p:cNvSpPr txBox="1"/>
          <p:nvPr>
            <p:ph idx="1" type="body"/>
          </p:nvPr>
        </p:nvSpPr>
        <p:spPr>
          <a:xfrm>
            <a:off x="685800" y="4343400"/>
            <a:ext cx="5486400" cy="4114800"/>
          </a:xfrm>
          <a:prstGeom prst="rect">
            <a:avLst/>
          </a:prstGeom>
          <a:noFill/>
          <a:ln>
            <a:noFill/>
          </a:ln>
        </p:spPr>
        <p:txBody>
          <a:bodyPr anchorCtr="0" anchor="t" bIns="91425" lIns="91425" rIns="91425" wrap="square" tIns="91425">
            <a:noAutofit/>
          </a:bodyPr>
          <a:lstStyle/>
          <a:p>
            <a:pPr indent="0" lvl="0" marL="0" marR="0" rtl="0" algn="l">
              <a:spcBef>
                <a:spcPts val="0"/>
              </a:spcBef>
              <a:spcAft>
                <a:spcPts val="0"/>
              </a:spcAft>
              <a:buFont typeface="Arial"/>
              <a:buNone/>
            </a:pPr>
            <a:r>
              <a:rPr b="0" i="0" lang="en" sz="1100" u="none" cap="none" strike="noStrike"/>
              <a:t>What if web could meet those UX expectations?</a:t>
            </a:r>
          </a:p>
          <a:p>
            <a:pPr indent="0" lvl="0" marL="0" marR="0" rtl="0" algn="l">
              <a:spcBef>
                <a:spcPts val="0"/>
              </a:spcBef>
              <a:spcAft>
                <a:spcPts val="0"/>
              </a:spcAft>
              <a:buClr>
                <a:schemeClr val="dk1"/>
              </a:buClr>
              <a:buFont typeface="Arial"/>
              <a:buNone/>
            </a:pPr>
            <a:r>
              <a:t/>
            </a:r>
            <a:endParaRPr b="0" i="0" sz="1100" u="none" cap="none" strike="noStrike"/>
          </a:p>
          <a:p>
            <a:pPr indent="0" lvl="0" marL="0" marR="0" rtl="0" algn="l">
              <a:spcBef>
                <a:spcPts val="0"/>
              </a:spcBef>
              <a:spcAft>
                <a:spcPts val="0"/>
              </a:spcAft>
              <a:buClr>
                <a:schemeClr val="dk1"/>
              </a:buClr>
              <a:buFont typeface="Arial"/>
              <a:buNone/>
            </a:pPr>
            <a:r>
              <a:rPr b="0" i="0" lang="en" sz="1100" u="none" cap="none" strike="noStrike"/>
              <a:t>This is what Progressive Web Apps represent. PWA for short.</a:t>
            </a:r>
          </a:p>
          <a:p>
            <a:pPr indent="0" lvl="0" marL="0" marR="0" rtl="0" algn="l">
              <a:spcBef>
                <a:spcPts val="0"/>
              </a:spcBef>
              <a:spcAft>
                <a:spcPts val="0"/>
              </a:spcAft>
              <a:buFont typeface="Arial"/>
              <a:buNone/>
            </a:pPr>
            <a:r>
              <a:t/>
            </a:r>
            <a:endParaRPr b="0" i="0" sz="1100" u="none" cap="none" strike="noStrike"/>
          </a:p>
          <a:p>
            <a:pPr indent="0" lvl="0" marL="0" marR="0" rtl="0" algn="l">
              <a:spcBef>
                <a:spcPts val="0"/>
              </a:spcBef>
              <a:spcAft>
                <a:spcPts val="0"/>
              </a:spcAft>
              <a:buClr>
                <a:schemeClr val="dk1"/>
              </a:buClr>
              <a:buFont typeface="Arial"/>
              <a:buNone/>
            </a:pPr>
            <a:r>
              <a:rPr b="0" i="0" lang="en" sz="1100" u="none" cap="none" strike="noStrike"/>
              <a:t>Web apps are finally able to earn their place on homescreen and in the notification tray.</a:t>
            </a:r>
          </a:p>
          <a:p>
            <a:pPr indent="0" lvl="0" marL="0" marR="0" rtl="0" algn="l">
              <a:spcBef>
                <a:spcPts val="0"/>
              </a:spcBef>
              <a:spcAft>
                <a:spcPts val="0"/>
              </a:spcAft>
              <a:buFont typeface="Arial"/>
              <a:buNone/>
            </a:pPr>
            <a:r>
              <a:t/>
            </a:r>
            <a:endParaRPr b="0" i="0" sz="1100" u="none" cap="none" strike="noStrike"/>
          </a:p>
          <a:p>
            <a:pPr indent="0" lvl="0" marL="0" marR="0" rtl="0" algn="l">
              <a:spcBef>
                <a:spcPts val="0"/>
              </a:spcBef>
              <a:buFont typeface="Arial"/>
              <a:buNone/>
            </a:pPr>
            <a:r>
              <a:rPr b="0" i="0" lang="en" sz="1100" u="none" cap="none" strike="noStrike"/>
              <a:t>...and they don't have to give up reach.</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2" name="Shape 372"/>
        <p:cNvGrpSpPr/>
        <p:nvPr/>
      </p:nvGrpSpPr>
      <p:grpSpPr>
        <a:xfrm>
          <a:off x="0" y="0"/>
          <a:ext cx="0" cy="0"/>
          <a:chOff x="0" y="0"/>
          <a:chExt cx="0" cy="0"/>
        </a:xfrm>
      </p:grpSpPr>
      <p:sp>
        <p:nvSpPr>
          <p:cNvPr id="373" name="Shape 37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374" name="Shape 374"/>
          <p:cNvSpPr txBox="1"/>
          <p:nvPr>
            <p:ph idx="1" type="body"/>
          </p:nvPr>
        </p:nvSpPr>
        <p:spPr>
          <a:xfrm>
            <a:off x="685800" y="4343400"/>
            <a:ext cx="5486400" cy="4114800"/>
          </a:xfrm>
          <a:prstGeom prst="rect">
            <a:avLst/>
          </a:prstGeom>
          <a:noFill/>
          <a:ln>
            <a:noFill/>
          </a:ln>
        </p:spPr>
        <p:txBody>
          <a:bodyPr anchorCtr="0" anchor="t" bIns="91425" lIns="91425" rIns="91425" wrap="square" tIns="91425">
            <a:noAutofit/>
          </a:bodyPr>
          <a:lstStyle/>
          <a:p>
            <a:pPr indent="0" lvl="0" marL="0" marR="0" rtl="0" algn="l">
              <a:spcBef>
                <a:spcPts val="0"/>
              </a:spcBef>
              <a:spcAft>
                <a:spcPts val="0"/>
              </a:spcAft>
              <a:buFont typeface="Arial"/>
              <a:buNone/>
            </a:pPr>
            <a:r>
              <a:rPr b="0" i="0" lang="en" sz="1100" u="none" cap="none" strike="noStrike"/>
              <a:t>What do those these PWA experiences look like?</a:t>
            </a:r>
          </a:p>
          <a:p>
            <a:pPr indent="0" lvl="0" marL="0" marR="0" rtl="0" algn="l">
              <a:spcBef>
                <a:spcPts val="0"/>
              </a:spcBef>
              <a:spcAft>
                <a:spcPts val="0"/>
              </a:spcAft>
              <a:buClr>
                <a:schemeClr val="dk1"/>
              </a:buClr>
              <a:buFont typeface="Arial"/>
              <a:buNone/>
            </a:pPr>
            <a:r>
              <a:t/>
            </a:r>
            <a:endParaRPr b="0" i="0" sz="1100" u="none" cap="none" strike="noStrike"/>
          </a:p>
          <a:p>
            <a:pPr indent="0" lvl="0" marL="0" marR="0" rtl="0" algn="l">
              <a:spcBef>
                <a:spcPts val="0"/>
              </a:spcBef>
              <a:spcAft>
                <a:spcPts val="0"/>
              </a:spcAft>
              <a:buClr>
                <a:schemeClr val="dk1"/>
              </a:buClr>
              <a:buFont typeface="Arial"/>
              <a:buNone/>
            </a:pPr>
            <a:r>
              <a:rPr b="0" i="0" lang="en" sz="1100" u="none" cap="none" strike="noStrike"/>
              <a:t>Here's </a:t>
            </a:r>
            <a:r>
              <a:rPr b="0" i="0" lang="en" sz="1100" u="sng" cap="none" strike="noStrike">
                <a:solidFill>
                  <a:schemeClr val="hlink"/>
                </a:solidFill>
                <a:hlinkClick r:id="rId2"/>
              </a:rPr>
              <a:t>wapo.com/pwa</a:t>
            </a:r>
            <a:r>
              <a:rPr b="0" i="0" lang="en" sz="1100" u="none" cap="none" strike="noStrike"/>
              <a:t>.</a:t>
            </a:r>
          </a:p>
          <a:p>
            <a:pPr indent="0" lvl="0" marL="0" marR="0" rtl="0" algn="l">
              <a:spcBef>
                <a:spcPts val="0"/>
              </a:spcBef>
              <a:spcAft>
                <a:spcPts val="0"/>
              </a:spcAft>
              <a:buFont typeface="Arial"/>
              <a:buNone/>
            </a:pPr>
            <a:r>
              <a:t/>
            </a:r>
            <a:endParaRPr b="0" i="0" sz="1100" u="none" cap="none" strike="noStrike"/>
          </a:p>
          <a:p>
            <a:pPr indent="0" lvl="0" marL="0" marR="0" rtl="0" algn="l">
              <a:spcBef>
                <a:spcPts val="0"/>
              </a:spcBef>
              <a:buFont typeface="Arial"/>
              <a:buNone/>
            </a:pPr>
            <a:r>
              <a:rPr b="0" i="0" lang="en" sz="1100" u="none" cap="none" strike="noStrike"/>
              <a:t>Loads in a tab like any other site.</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9" name="Shape 379"/>
        <p:cNvGrpSpPr/>
        <p:nvPr/>
      </p:nvGrpSpPr>
      <p:grpSpPr>
        <a:xfrm>
          <a:off x="0" y="0"/>
          <a:ext cx="0" cy="0"/>
          <a:chOff x="0" y="0"/>
          <a:chExt cx="0" cy="0"/>
        </a:xfrm>
      </p:grpSpPr>
      <p:sp>
        <p:nvSpPr>
          <p:cNvPr id="380" name="Shape 38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381" name="Shape 381"/>
          <p:cNvSpPr txBox="1"/>
          <p:nvPr>
            <p:ph idx="1" type="body"/>
          </p:nvPr>
        </p:nvSpPr>
        <p:spPr>
          <a:xfrm>
            <a:off x="685800" y="4343400"/>
            <a:ext cx="5486400" cy="4114800"/>
          </a:xfrm>
          <a:prstGeom prst="rect">
            <a:avLst/>
          </a:prstGeom>
          <a:noFill/>
          <a:ln>
            <a:noFill/>
          </a:ln>
        </p:spPr>
        <p:txBody>
          <a:bodyPr anchorCtr="0" anchor="t" bIns="91425" lIns="91425" rIns="91425" wrap="square" tIns="91425">
            <a:noAutofit/>
          </a:bodyPr>
          <a:lstStyle/>
          <a:p>
            <a:pPr indent="0" lvl="0" marL="0" marR="0" rtl="0" algn="l">
              <a:spcBef>
                <a:spcPts val="0"/>
              </a:spcBef>
              <a:spcAft>
                <a:spcPts val="0"/>
              </a:spcAft>
              <a:buClr>
                <a:schemeClr val="dk1"/>
              </a:buClr>
              <a:buFont typeface="Arial"/>
              <a:buNone/>
            </a:pPr>
            <a:r>
              <a:rPr b="0" i="0" lang="en" sz="1100" u="none" cap="none" strike="noStrike"/>
              <a:t>If you use it a few times, the add to homescreen prompt is shown.</a:t>
            </a:r>
          </a:p>
          <a:p>
            <a:pPr indent="0" lvl="0" marL="0" marR="0" rtl="0" algn="l">
              <a:spcBef>
                <a:spcPts val="0"/>
              </a:spcBef>
              <a:spcAft>
                <a:spcPts val="0"/>
              </a:spcAft>
              <a:buFont typeface="Arial"/>
              <a:buNone/>
            </a:pPr>
            <a:r>
              <a:t/>
            </a:r>
            <a:endParaRPr b="0" i="0" sz="1100" u="none" cap="none" strike="noStrike"/>
          </a:p>
          <a:p>
            <a:pPr indent="0" lvl="0" marL="0" marR="0" rtl="0" algn="l">
              <a:spcBef>
                <a:spcPts val="0"/>
              </a:spcBef>
              <a:buFont typeface="Arial"/>
              <a:buNone/>
            </a:pPr>
            <a:r>
              <a:rPr b="0" i="0" lang="en" sz="1100" u="none" cap="none" strike="noStrike"/>
              <a:t>If you tap it...</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8" name="Shape 388"/>
        <p:cNvGrpSpPr/>
        <p:nvPr/>
      </p:nvGrpSpPr>
      <p:grpSpPr>
        <a:xfrm>
          <a:off x="0" y="0"/>
          <a:ext cx="0" cy="0"/>
          <a:chOff x="0" y="0"/>
          <a:chExt cx="0" cy="0"/>
        </a:xfrm>
      </p:grpSpPr>
      <p:sp>
        <p:nvSpPr>
          <p:cNvPr id="389" name="Shape 38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390" name="Shape 390"/>
          <p:cNvSpPr txBox="1"/>
          <p:nvPr>
            <p:ph idx="1" type="body"/>
          </p:nvPr>
        </p:nvSpPr>
        <p:spPr>
          <a:xfrm>
            <a:off x="685800" y="4343400"/>
            <a:ext cx="5486400" cy="4114800"/>
          </a:xfrm>
          <a:prstGeom prst="rect">
            <a:avLst/>
          </a:prstGeom>
          <a:noFill/>
          <a:ln>
            <a:noFill/>
          </a:ln>
        </p:spPr>
        <p:txBody>
          <a:bodyPr anchorCtr="0" anchor="t" bIns="91425" lIns="91425" rIns="91425" wrap="square" tIns="91425">
            <a:noAutofit/>
          </a:bodyPr>
          <a:lstStyle/>
          <a:p>
            <a:pPr indent="0" lvl="0" marL="0" marR="0" rtl="0" algn="l">
              <a:spcBef>
                <a:spcPts val="0"/>
              </a:spcBef>
              <a:buClr>
                <a:schemeClr val="dk1"/>
              </a:buClr>
              <a:buFont typeface="Arial"/>
              <a:buNone/>
            </a:pPr>
            <a:r>
              <a:rPr b="0" i="0" lang="en" sz="1100" u="none" cap="none" strike="noStrike"/>
              <a:t>...browser lets you know it's added</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6" name="Shape 396"/>
        <p:cNvGrpSpPr/>
        <p:nvPr/>
      </p:nvGrpSpPr>
      <p:grpSpPr>
        <a:xfrm>
          <a:off x="0" y="0"/>
          <a:ext cx="0" cy="0"/>
          <a:chOff x="0" y="0"/>
          <a:chExt cx="0" cy="0"/>
        </a:xfrm>
      </p:grpSpPr>
      <p:sp>
        <p:nvSpPr>
          <p:cNvPr id="397" name="Shape 39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398" name="Shape 398"/>
          <p:cNvSpPr txBox="1"/>
          <p:nvPr>
            <p:ph idx="1" type="body"/>
          </p:nvPr>
        </p:nvSpPr>
        <p:spPr>
          <a:xfrm>
            <a:off x="685800" y="4343400"/>
            <a:ext cx="5486400" cy="4114800"/>
          </a:xfrm>
          <a:prstGeom prst="rect">
            <a:avLst/>
          </a:prstGeom>
          <a:noFill/>
          <a:ln>
            <a:noFill/>
          </a:ln>
        </p:spPr>
        <p:txBody>
          <a:bodyPr anchorCtr="0" anchor="t" bIns="91425" lIns="91425" rIns="91425" wrap="square" tIns="91425">
            <a:noAutofit/>
          </a:bodyPr>
          <a:lstStyle/>
          <a:p>
            <a:pPr indent="0" lvl="0" marL="0" marR="0" rtl="0" algn="l">
              <a:spcBef>
                <a:spcPts val="0"/>
              </a:spcBef>
              <a:spcAft>
                <a:spcPts val="0"/>
              </a:spcAft>
              <a:buClr>
                <a:schemeClr val="dk1"/>
              </a:buClr>
              <a:buFont typeface="Arial"/>
              <a:buNone/>
            </a:pPr>
            <a:r>
              <a:rPr b="0" i="0" lang="en" sz="1100" u="none" cap="none" strike="noStrike"/>
              <a:t>The icon is now available from the homescreen.</a:t>
            </a:r>
          </a:p>
          <a:p>
            <a:pPr indent="0" lvl="0" marL="0" marR="0" rtl="0" algn="l">
              <a:spcBef>
                <a:spcPts val="0"/>
              </a:spcBef>
              <a:buClr>
                <a:schemeClr val="dk1"/>
              </a:buClr>
              <a:buFont typeface="Arial"/>
              <a:buNone/>
            </a:pPr>
            <a:r>
              <a:rPr b="0" i="0" lang="en" sz="1100" u="none" cap="none" strike="noStrike"/>
              <a:t>If tap it...</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5" name="Shape 405"/>
        <p:cNvGrpSpPr/>
        <p:nvPr/>
      </p:nvGrpSpPr>
      <p:grpSpPr>
        <a:xfrm>
          <a:off x="0" y="0"/>
          <a:ext cx="0" cy="0"/>
          <a:chOff x="0" y="0"/>
          <a:chExt cx="0" cy="0"/>
        </a:xfrm>
      </p:grpSpPr>
      <p:sp>
        <p:nvSpPr>
          <p:cNvPr id="406" name="Shape 40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07" name="Shape 407"/>
          <p:cNvSpPr txBox="1"/>
          <p:nvPr>
            <p:ph idx="1" type="body"/>
          </p:nvPr>
        </p:nvSpPr>
        <p:spPr>
          <a:xfrm>
            <a:off x="685800" y="4343400"/>
            <a:ext cx="5486400" cy="4114800"/>
          </a:xfrm>
          <a:prstGeom prst="rect">
            <a:avLst/>
          </a:prstGeom>
          <a:noFill/>
          <a:ln>
            <a:noFill/>
          </a:ln>
        </p:spPr>
        <p:txBody>
          <a:bodyPr anchorCtr="0" anchor="t" bIns="91425" lIns="91425" rIns="91425" wrap="square" tIns="91425">
            <a:noAutofit/>
          </a:bodyPr>
          <a:lstStyle/>
          <a:p>
            <a:pPr indent="0" lvl="0" marL="0" marR="0" rtl="0" algn="l">
              <a:spcBef>
                <a:spcPts val="0"/>
              </a:spcBef>
              <a:buClr>
                <a:schemeClr val="dk1"/>
              </a:buClr>
              <a:buFont typeface="Arial"/>
              <a:buNone/>
            </a:pPr>
            <a:r>
              <a:rPr b="0" i="0" lang="en" sz="1100" u="none" cap="none" strike="noStrike"/>
              <a:t>...the app starts with a splashscreen...</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3" name="Shape 413"/>
        <p:cNvGrpSpPr/>
        <p:nvPr/>
      </p:nvGrpSpPr>
      <p:grpSpPr>
        <a:xfrm>
          <a:off x="0" y="0"/>
          <a:ext cx="0" cy="0"/>
          <a:chOff x="0" y="0"/>
          <a:chExt cx="0" cy="0"/>
        </a:xfrm>
      </p:grpSpPr>
      <p:sp>
        <p:nvSpPr>
          <p:cNvPr id="414" name="Shape 41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15" name="Shape 415"/>
          <p:cNvSpPr txBox="1"/>
          <p:nvPr>
            <p:ph idx="1" type="body"/>
          </p:nvPr>
        </p:nvSpPr>
        <p:spPr>
          <a:xfrm>
            <a:off x="685800" y="4343400"/>
            <a:ext cx="5486400" cy="4114800"/>
          </a:xfrm>
          <a:prstGeom prst="rect">
            <a:avLst/>
          </a:prstGeom>
          <a:noFill/>
          <a:ln>
            <a:noFill/>
          </a:ln>
        </p:spPr>
        <p:txBody>
          <a:bodyPr anchorCtr="0" anchor="t" bIns="91425" lIns="91425" rIns="91425" wrap="square" tIns="91425">
            <a:noAutofit/>
          </a:bodyPr>
          <a:lstStyle/>
          <a:p>
            <a:pPr indent="0" lvl="0" marL="0" marR="0" rtl="0" algn="l">
              <a:spcBef>
                <a:spcPts val="0"/>
              </a:spcBef>
              <a:spcAft>
                <a:spcPts val="0"/>
              </a:spcAft>
              <a:buFont typeface="Arial"/>
              <a:buNone/>
            </a:pPr>
            <a:r>
              <a:rPr b="0" i="0" lang="en" sz="1100" u="none" cap="none" strike="noStrike"/>
              <a:t>...and runs full-screen.</a:t>
            </a:r>
          </a:p>
          <a:p>
            <a:pPr indent="0" lvl="0" marL="0" marR="0" rtl="0" algn="l">
              <a:spcBef>
                <a:spcPts val="0"/>
              </a:spcBef>
              <a:spcAft>
                <a:spcPts val="0"/>
              </a:spcAft>
              <a:buClr>
                <a:schemeClr val="dk1"/>
              </a:buClr>
              <a:buFont typeface="Arial"/>
              <a:buNone/>
            </a:pPr>
            <a:r>
              <a:t/>
            </a:r>
            <a:endParaRPr b="0" i="0" sz="1100" u="none" cap="none" strike="noStrike"/>
          </a:p>
          <a:p>
            <a:pPr indent="0" lvl="0" marL="0" marR="0" rtl="0" algn="l">
              <a:spcBef>
                <a:spcPts val="0"/>
              </a:spcBef>
              <a:buFont typeface="Arial"/>
              <a:buNone/>
            </a:pPr>
            <a:r>
              <a:rPr b="0" i="0" lang="en" sz="1100" u="none" cap="none" strike="noStrike"/>
              <a:t>Tap to get to the task switcher...</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2" name="Shape 422"/>
        <p:cNvGrpSpPr/>
        <p:nvPr/>
      </p:nvGrpSpPr>
      <p:grpSpPr>
        <a:xfrm>
          <a:off x="0" y="0"/>
          <a:ext cx="0" cy="0"/>
          <a:chOff x="0" y="0"/>
          <a:chExt cx="0" cy="0"/>
        </a:xfrm>
      </p:grpSpPr>
      <p:sp>
        <p:nvSpPr>
          <p:cNvPr id="423" name="Shape 42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24" name="Shape 424"/>
          <p:cNvSpPr txBox="1"/>
          <p:nvPr>
            <p:ph idx="1" type="body"/>
          </p:nvPr>
        </p:nvSpPr>
        <p:spPr>
          <a:xfrm>
            <a:off x="685800" y="4343400"/>
            <a:ext cx="5486400" cy="4114800"/>
          </a:xfrm>
          <a:prstGeom prst="rect">
            <a:avLst/>
          </a:prstGeom>
          <a:noFill/>
          <a:ln>
            <a:noFill/>
          </a:ln>
        </p:spPr>
        <p:txBody>
          <a:bodyPr anchorCtr="0" anchor="t" bIns="91425" lIns="91425" rIns="91425" wrap="square" tIns="91425">
            <a:noAutofit/>
          </a:bodyPr>
          <a:lstStyle/>
          <a:p>
            <a:pPr indent="0" lvl="0" marL="0" marR="0" rtl="0" algn="l">
              <a:spcBef>
                <a:spcPts val="0"/>
              </a:spcBef>
              <a:buClr>
                <a:schemeClr val="dk1"/>
              </a:buClr>
              <a:buFont typeface="Arial"/>
              <a:buNone/>
            </a:pPr>
            <a:r>
              <a:rPr b="0" i="0" lang="en" sz="1100" u="none" cap="none" strike="noStrike"/>
              <a:t>...and there's the Progressive Web App alongside other native apps.</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0" name="Shape 430"/>
        <p:cNvGrpSpPr/>
        <p:nvPr/>
      </p:nvGrpSpPr>
      <p:grpSpPr>
        <a:xfrm>
          <a:off x="0" y="0"/>
          <a:ext cx="0" cy="0"/>
          <a:chOff x="0" y="0"/>
          <a:chExt cx="0" cy="0"/>
        </a:xfrm>
      </p:grpSpPr>
      <p:sp>
        <p:nvSpPr>
          <p:cNvPr id="431" name="Shape 43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32" name="Shape 432"/>
          <p:cNvSpPr txBox="1"/>
          <p:nvPr>
            <p:ph idx="1" type="body"/>
          </p:nvPr>
        </p:nvSpPr>
        <p:spPr>
          <a:xfrm>
            <a:off x="685800" y="4343400"/>
            <a:ext cx="5486400" cy="4114800"/>
          </a:xfrm>
          <a:prstGeom prst="rect">
            <a:avLst/>
          </a:prstGeom>
          <a:noFill/>
          <a:ln>
            <a:noFill/>
          </a:ln>
        </p:spPr>
        <p:txBody>
          <a:bodyPr anchorCtr="0" anchor="t" bIns="91425" lIns="91425" rIns="91425" wrap="square" tIns="91425">
            <a:noAutofit/>
          </a:bodyPr>
          <a:lstStyle/>
          <a:p>
            <a:pPr indent="0" lvl="0" marL="0" marR="0" rtl="0" algn="l">
              <a:spcBef>
                <a:spcPts val="0"/>
              </a:spcBef>
              <a:buFont typeface="Arial"/>
              <a:buNone/>
            </a:pPr>
            <a:r>
              <a:rPr b="0" i="0" lang="en" sz="1100" u="none" cap="none" strike="noStrike"/>
              <a:t>What they've done is to make it incredibly easy for users to get at what they want.</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5" name="Shape 435"/>
        <p:cNvGrpSpPr/>
        <p:nvPr/>
      </p:nvGrpSpPr>
      <p:grpSpPr>
        <a:xfrm>
          <a:off x="0" y="0"/>
          <a:ext cx="0" cy="0"/>
          <a:chOff x="0" y="0"/>
          <a:chExt cx="0" cy="0"/>
        </a:xfrm>
      </p:grpSpPr>
      <p:sp>
        <p:nvSpPr>
          <p:cNvPr id="436" name="Shape 43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37" name="Shape 437"/>
          <p:cNvSpPr txBox="1"/>
          <p:nvPr>
            <p:ph idx="1" type="body"/>
          </p:nvPr>
        </p:nvSpPr>
        <p:spPr>
          <a:xfrm>
            <a:off x="685800" y="4343400"/>
            <a:ext cx="5486400" cy="4114800"/>
          </a:xfrm>
          <a:prstGeom prst="rect">
            <a:avLst/>
          </a:prstGeom>
          <a:noFill/>
          <a:ln>
            <a:noFill/>
          </a:ln>
        </p:spPr>
        <p:txBody>
          <a:bodyPr anchorCtr="0" anchor="t" bIns="91425" lIns="91425" rIns="91425" wrap="square" tIns="91425">
            <a:noAutofit/>
          </a:bodyPr>
          <a:lstStyle/>
          <a:p>
            <a:pPr indent="0" lvl="0" marL="0" marR="0" rtl="0" algn="l">
              <a:spcBef>
                <a:spcPts val="0"/>
              </a:spcBef>
              <a:spcAft>
                <a:spcPts val="0"/>
              </a:spcAft>
              <a:buClr>
                <a:schemeClr val="dk1"/>
              </a:buClr>
              <a:buFont typeface="Arial"/>
              <a:buNone/>
            </a:pPr>
            <a:r>
              <a:rPr b="0" i="0" lang="en" sz="1100" u="none" cap="none" strike="noStrike"/>
              <a:t>So what was missing from the Web?</a:t>
            </a:r>
          </a:p>
          <a:p>
            <a:pPr indent="0" lvl="0" marL="0" marR="0" rtl="0" algn="l">
              <a:spcBef>
                <a:spcPts val="0"/>
              </a:spcBef>
              <a:spcAft>
                <a:spcPts val="0"/>
              </a:spcAft>
              <a:buFont typeface="Arial"/>
              <a:buNone/>
            </a:pPr>
            <a:r>
              <a:t/>
            </a:r>
            <a:endParaRPr b="0" i="0" sz="1100" u="none" cap="none" strike="noStrike"/>
          </a:p>
          <a:p>
            <a:pPr indent="0" lvl="0" marL="0" marR="0" rtl="0" algn="l">
              <a:spcBef>
                <a:spcPts val="0"/>
              </a:spcBef>
              <a:spcAft>
                <a:spcPts val="0"/>
              </a:spcAft>
              <a:buClr>
                <a:schemeClr val="dk1"/>
              </a:buClr>
              <a:buFont typeface="Arial"/>
              <a:buNone/>
            </a:pPr>
            <a:r>
              <a:rPr b="0" i="0" lang="en" sz="1100" u="none" cap="none" strike="noStrike"/>
              <a:t>First, we needed reliability and performance on par with native apps.</a:t>
            </a:r>
          </a:p>
          <a:p>
            <a:pPr indent="0" lvl="0" marL="0" marR="0" rtl="0" algn="l">
              <a:spcBef>
                <a:spcPts val="0"/>
              </a:spcBef>
              <a:spcAft>
                <a:spcPts val="0"/>
              </a:spcAft>
              <a:buFont typeface="Arial"/>
              <a:buNone/>
            </a:pPr>
            <a:r>
              <a:t/>
            </a:r>
            <a:endParaRPr b="0" i="0" sz="1100" u="none" cap="none" strike="noStrike"/>
          </a:p>
          <a:p>
            <a:pPr indent="0" lvl="0" marL="0" marR="0" rtl="0" algn="l">
              <a:spcBef>
                <a:spcPts val="0"/>
              </a:spcBef>
              <a:spcAft>
                <a:spcPts val="0"/>
              </a:spcAft>
              <a:buClr>
                <a:schemeClr val="dk1"/>
              </a:buClr>
              <a:buFont typeface="Arial"/>
              <a:buNone/>
            </a:pPr>
            <a:r>
              <a:rPr b="0" i="0" lang="en" sz="1100" u="none" cap="none" strike="noStrike"/>
              <a:t>Next, we needed to be in notification tray.</a:t>
            </a:r>
          </a:p>
          <a:p>
            <a:pPr indent="0" lvl="0" marL="0" marR="0" rtl="0" algn="l">
              <a:spcBef>
                <a:spcPts val="0"/>
              </a:spcBef>
              <a:spcAft>
                <a:spcPts val="0"/>
              </a:spcAft>
              <a:buFont typeface="Arial"/>
              <a:buNone/>
            </a:pPr>
            <a:r>
              <a:t/>
            </a:r>
            <a:endParaRPr b="0" i="0" sz="1100" u="none" cap="none" strike="noStrike"/>
          </a:p>
          <a:p>
            <a:pPr indent="0" lvl="0" marL="0" marR="0" rtl="0" algn="l">
              <a:spcBef>
                <a:spcPts val="0"/>
              </a:spcBef>
              <a:buFont typeface="Arial"/>
              <a:buNone/>
            </a:pPr>
            <a:r>
              <a:rPr b="0" i="0" lang="en" sz="1100" u="none" cap="none" strike="noStrike"/>
              <a:t>Lastly, once trustworthy, we needed to be on the home screen.</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8" name="Shape 178"/>
        <p:cNvGrpSpPr/>
        <p:nvPr/>
      </p:nvGrpSpPr>
      <p:grpSpPr>
        <a:xfrm>
          <a:off x="0" y="0"/>
          <a:ext cx="0" cy="0"/>
          <a:chOff x="0" y="0"/>
          <a:chExt cx="0" cy="0"/>
        </a:xfrm>
      </p:grpSpPr>
      <p:sp>
        <p:nvSpPr>
          <p:cNvPr id="179" name="Shape 179"/>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80" name="Shape 180"/>
          <p:cNvSpPr txBox="1"/>
          <p:nvPr>
            <p:ph idx="1" type="body"/>
          </p:nvPr>
        </p:nvSpPr>
        <p:spPr>
          <a:xfrm>
            <a:off x="685800" y="4343400"/>
            <a:ext cx="5486400" cy="4114800"/>
          </a:xfrm>
          <a:prstGeom prst="rect">
            <a:avLst/>
          </a:prstGeom>
          <a:noFill/>
          <a:ln>
            <a:noFill/>
          </a:ln>
        </p:spPr>
        <p:txBody>
          <a:bodyPr anchorCtr="0" anchor="t" bIns="91425" lIns="91425" rIns="91425" wrap="square" tIns="91425">
            <a:noAutofit/>
          </a:bodyPr>
          <a:lstStyle/>
          <a:p>
            <a:pPr indent="0" lvl="0" marL="0" marR="0" rtl="0" algn="l">
              <a:spcBef>
                <a:spcPts val="0"/>
              </a:spcBef>
              <a:spcAft>
                <a:spcPts val="0"/>
              </a:spcAft>
              <a:buFont typeface="Arial"/>
              <a:buNone/>
            </a:pPr>
            <a:r>
              <a:rPr b="0" i="0" lang="en" sz="1100" u="none" cap="none" strike="noStrike"/>
              <a:t>Let's take it back — right back — to the 1820s!</a:t>
            </a:r>
          </a:p>
          <a:p>
            <a:pPr indent="0" lvl="0" marL="0" marR="0" rtl="0" algn="l">
              <a:spcBef>
                <a:spcPts val="0"/>
              </a:spcBef>
              <a:spcAft>
                <a:spcPts val="0"/>
              </a:spcAft>
              <a:buFont typeface="Arial"/>
              <a:buNone/>
            </a:pPr>
            <a:r>
              <a:t/>
            </a:r>
            <a:endParaRPr b="0" i="0" sz="1100" u="none" cap="none" strike="noStrike"/>
          </a:p>
          <a:p>
            <a:pPr indent="0" lvl="0" marL="0" marR="0" rtl="0" algn="l">
              <a:spcBef>
                <a:spcPts val="0"/>
              </a:spcBef>
              <a:spcAft>
                <a:spcPts val="0"/>
              </a:spcAft>
              <a:buFont typeface="Arial"/>
              <a:buNone/>
            </a:pPr>
            <a:r>
              <a:rPr b="0" i="0" lang="en" sz="1100" u="none" cap="none" strike="noStrike"/>
              <a:t>This is Babbage's Difference Engine.</a:t>
            </a:r>
          </a:p>
          <a:p>
            <a:pPr indent="0" lvl="0" marL="0" marR="0" rtl="0" algn="l">
              <a:spcBef>
                <a:spcPts val="0"/>
              </a:spcBef>
              <a:spcAft>
                <a:spcPts val="0"/>
              </a:spcAft>
              <a:buFont typeface="Arial"/>
              <a:buNone/>
            </a:pPr>
            <a:r>
              <a:t/>
            </a:r>
            <a:endParaRPr b="0" i="0" sz="1100" u="none" cap="none" strike="noStrike"/>
          </a:p>
          <a:p>
            <a:pPr indent="0" lvl="0" marL="0" marR="0" rtl="0" algn="l">
              <a:spcBef>
                <a:spcPts val="0"/>
              </a:spcBef>
              <a:spcAft>
                <a:spcPts val="0"/>
              </a:spcAft>
              <a:buFont typeface="Arial"/>
              <a:buNone/>
            </a:pPr>
            <a:r>
              <a:rPr b="0" i="0" lang="en" sz="1100" u="none" cap="none" strike="noStrike"/>
              <a:t>Designed to tabulate polynomial functions, such logarithms. One machine, one app, hand built, hard coded. </a:t>
            </a:r>
          </a:p>
          <a:p>
            <a:pPr indent="0" lvl="0" marL="0" marR="0" rtl="0" algn="l">
              <a:spcBef>
                <a:spcPts val="0"/>
              </a:spcBef>
              <a:spcAft>
                <a:spcPts val="0"/>
              </a:spcAft>
              <a:buFont typeface="Arial"/>
              <a:buNone/>
            </a:pPr>
            <a:r>
              <a:t/>
            </a:r>
            <a:endParaRPr b="0" i="0" sz="1100" u="none" cap="none" strike="noStrike"/>
          </a:p>
          <a:p>
            <a:pPr indent="0" lvl="0" marL="0" marR="0" rtl="0" algn="l">
              <a:spcBef>
                <a:spcPts val="0"/>
              </a:spcBef>
              <a:spcAft>
                <a:spcPts val="0"/>
              </a:spcAft>
              <a:buClr>
                <a:schemeClr val="dk1"/>
              </a:buClr>
              <a:buFont typeface="Arial"/>
              <a:buNone/>
            </a:pPr>
            <a:r>
              <a:rPr b="0" i="0" lang="en" sz="1100" u="none" cap="none" strike="noStrike"/>
              <a:t>To get a new app you had to get Babbage to design a new machine ‚— and wait nearly 200 years for someone to build it!</a:t>
            </a:r>
          </a:p>
          <a:p>
            <a:pPr indent="0" lvl="0" marL="0" marR="0" rtl="0" algn="l">
              <a:spcBef>
                <a:spcPts val="0"/>
              </a:spcBef>
              <a:buFont typeface="Arial"/>
              <a:buNone/>
            </a:pPr>
            <a:r>
              <a:t/>
            </a:r>
            <a:endParaRPr b="0" i="0" sz="1100" u="none" cap="none" strike="noStrike"/>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1" name="Shape 441"/>
        <p:cNvGrpSpPr/>
        <p:nvPr/>
      </p:nvGrpSpPr>
      <p:grpSpPr>
        <a:xfrm>
          <a:off x="0" y="0"/>
          <a:ext cx="0" cy="0"/>
          <a:chOff x="0" y="0"/>
          <a:chExt cx="0" cy="0"/>
        </a:xfrm>
      </p:grpSpPr>
      <p:sp>
        <p:nvSpPr>
          <p:cNvPr id="442" name="Shape 44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43" name="Shape 443"/>
          <p:cNvSpPr txBox="1"/>
          <p:nvPr>
            <p:ph idx="1" type="body"/>
          </p:nvPr>
        </p:nvSpPr>
        <p:spPr>
          <a:xfrm>
            <a:off x="685800" y="4343400"/>
            <a:ext cx="5486400" cy="4114800"/>
          </a:xfrm>
          <a:prstGeom prst="rect">
            <a:avLst/>
          </a:prstGeom>
          <a:noFill/>
          <a:ln>
            <a:noFill/>
          </a:ln>
        </p:spPr>
        <p:txBody>
          <a:bodyPr anchorCtr="0" anchor="t" bIns="91425" lIns="91425" rIns="91425" wrap="square" tIns="91425">
            <a:noAutofit/>
          </a:bodyPr>
          <a:lstStyle/>
          <a:p>
            <a:pPr indent="0" lvl="0" marL="0" marR="0" rtl="0" algn="l">
              <a:spcBef>
                <a:spcPts val="0"/>
              </a:spcBef>
              <a:buFont typeface="Arial"/>
              <a:buNone/>
            </a:pPr>
            <a:r>
              <a:rPr b="0" i="0" lang="en" sz="1100" u="none" cap="none" strike="noStrike"/>
              <a:t>Let's talk about performance.</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7" name="Shape 447"/>
        <p:cNvGrpSpPr/>
        <p:nvPr/>
      </p:nvGrpSpPr>
      <p:grpSpPr>
        <a:xfrm>
          <a:off x="0" y="0"/>
          <a:ext cx="0" cy="0"/>
          <a:chOff x="0" y="0"/>
          <a:chExt cx="0" cy="0"/>
        </a:xfrm>
      </p:grpSpPr>
      <p:sp>
        <p:nvSpPr>
          <p:cNvPr id="448" name="Shape 44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49" name="Shape 449"/>
          <p:cNvSpPr txBox="1"/>
          <p:nvPr>
            <p:ph idx="1" type="body"/>
          </p:nvPr>
        </p:nvSpPr>
        <p:spPr>
          <a:xfrm>
            <a:off x="685800" y="4343400"/>
            <a:ext cx="5486400" cy="4114800"/>
          </a:xfrm>
          <a:prstGeom prst="rect">
            <a:avLst/>
          </a:prstGeom>
          <a:noFill/>
          <a:ln>
            <a:noFill/>
          </a:ln>
        </p:spPr>
        <p:txBody>
          <a:bodyPr anchorCtr="0" anchor="t" bIns="91425" lIns="91425" rIns="91425" wrap="square" tIns="91425">
            <a:noAutofit/>
          </a:bodyPr>
          <a:lstStyle/>
          <a:p>
            <a:pPr indent="0" lvl="0" marL="0" marR="0" rtl="0" algn="l">
              <a:spcBef>
                <a:spcPts val="0"/>
              </a:spcBef>
              <a:spcAft>
                <a:spcPts val="0"/>
              </a:spcAft>
              <a:buClr>
                <a:schemeClr val="dk1"/>
              </a:buClr>
              <a:buFont typeface="Arial"/>
              <a:buNone/>
            </a:pPr>
            <a:r>
              <a:rPr b="0" i="0" lang="en" sz="1100" u="none" cap="none" strike="noStrike"/>
              <a:t>We all know time is money.</a:t>
            </a:r>
          </a:p>
          <a:p>
            <a:pPr indent="0" lvl="0" marL="0" marR="0" rtl="0" algn="l">
              <a:spcBef>
                <a:spcPts val="0"/>
              </a:spcBef>
              <a:spcAft>
                <a:spcPts val="0"/>
              </a:spcAft>
              <a:buFont typeface="Arial"/>
              <a:buNone/>
            </a:pPr>
            <a:r>
              <a:t/>
            </a:r>
            <a:endParaRPr b="0" i="0" sz="1100" u="none" cap="none" strike="noStrike"/>
          </a:p>
          <a:p>
            <a:pPr indent="0" lvl="0" marL="0" marR="0" rtl="0" algn="l">
              <a:spcBef>
                <a:spcPts val="0"/>
              </a:spcBef>
              <a:buFont typeface="Arial"/>
              <a:buNone/>
            </a:pPr>
            <a:r>
              <a:rPr b="0" i="0" lang="en" sz="1100" u="none" cap="none" strike="noStrike"/>
              <a:t>This data shows just how badly bounce rate increases with load time.</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9" name="Shape 599"/>
        <p:cNvGrpSpPr/>
        <p:nvPr/>
      </p:nvGrpSpPr>
      <p:grpSpPr>
        <a:xfrm>
          <a:off x="0" y="0"/>
          <a:ext cx="0" cy="0"/>
          <a:chOff x="0" y="0"/>
          <a:chExt cx="0" cy="0"/>
        </a:xfrm>
      </p:grpSpPr>
      <p:sp>
        <p:nvSpPr>
          <p:cNvPr id="600" name="Shape 600"/>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601" name="Shape 601"/>
          <p:cNvSpPr txBox="1"/>
          <p:nvPr>
            <p:ph idx="1" type="body"/>
          </p:nvPr>
        </p:nvSpPr>
        <p:spPr>
          <a:xfrm>
            <a:off x="685800" y="4343400"/>
            <a:ext cx="5486400" cy="4114800"/>
          </a:xfrm>
          <a:prstGeom prst="rect">
            <a:avLst/>
          </a:prstGeom>
          <a:noFill/>
          <a:ln>
            <a:noFill/>
          </a:ln>
        </p:spPr>
        <p:txBody>
          <a:bodyPr anchorCtr="0" anchor="t" bIns="91425" lIns="91425" rIns="91425" wrap="square" tIns="91425">
            <a:noAutofit/>
          </a:bodyPr>
          <a:lstStyle/>
          <a:p>
            <a:pPr indent="0" lvl="0" marL="0" marR="0" rtl="0" algn="l">
              <a:spcBef>
                <a:spcPts val="0"/>
              </a:spcBef>
              <a:spcAft>
                <a:spcPts val="0"/>
              </a:spcAft>
              <a:buFont typeface="Arial"/>
              <a:buNone/>
            </a:pPr>
            <a:r>
              <a:rPr b="0" i="0" lang="en" sz="1100" u="none" cap="none" strike="noStrike"/>
              <a:t>Other studies show that after just three seconds, 40% of users will abandon a website. </a:t>
            </a:r>
          </a:p>
          <a:p>
            <a:pPr indent="0" lvl="0" marL="0" marR="0" rtl="0" algn="l">
              <a:spcBef>
                <a:spcPts val="0"/>
              </a:spcBef>
              <a:spcAft>
                <a:spcPts val="0"/>
              </a:spcAft>
              <a:buFont typeface="Arial"/>
              <a:buNone/>
            </a:pPr>
            <a:r>
              <a:t/>
            </a:r>
            <a:endParaRPr b="0" i="0" sz="1100" u="none" cap="none" strike="noStrike"/>
          </a:p>
          <a:p>
            <a:pPr indent="0" lvl="0" marL="0" marR="0" rtl="0" algn="l">
              <a:spcBef>
                <a:spcPts val="0"/>
              </a:spcBef>
              <a:buFont typeface="Arial"/>
              <a:buNone/>
            </a:pPr>
            <a:r>
              <a:rPr b="0" i="0" lang="en" sz="1100" u="none" cap="none" strike="noStrike"/>
              <a:t>40%!</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0" name="Shape 610"/>
        <p:cNvGrpSpPr/>
        <p:nvPr/>
      </p:nvGrpSpPr>
      <p:grpSpPr>
        <a:xfrm>
          <a:off x="0" y="0"/>
          <a:ext cx="0" cy="0"/>
          <a:chOff x="0" y="0"/>
          <a:chExt cx="0" cy="0"/>
        </a:xfrm>
      </p:grpSpPr>
      <p:sp>
        <p:nvSpPr>
          <p:cNvPr id="611" name="Shape 61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612" name="Shape 612"/>
          <p:cNvSpPr txBox="1"/>
          <p:nvPr>
            <p:ph idx="1" type="body"/>
          </p:nvPr>
        </p:nvSpPr>
        <p:spPr>
          <a:xfrm>
            <a:off x="685800" y="4343400"/>
            <a:ext cx="5486400" cy="4114800"/>
          </a:xfrm>
          <a:prstGeom prst="rect">
            <a:avLst/>
          </a:prstGeom>
          <a:noFill/>
          <a:ln>
            <a:noFill/>
          </a:ln>
        </p:spPr>
        <p:txBody>
          <a:bodyPr anchorCtr="0" anchor="t" bIns="91425" lIns="91425" rIns="91425" wrap="square" tIns="91425">
            <a:noAutofit/>
          </a:bodyPr>
          <a:lstStyle/>
          <a:p>
            <a:pPr indent="0" lvl="0" marL="0" marR="0" rtl="0" algn="l">
              <a:spcBef>
                <a:spcPts val="0"/>
              </a:spcBef>
              <a:spcAft>
                <a:spcPts val="0"/>
              </a:spcAft>
              <a:buClr>
                <a:schemeClr val="dk1"/>
              </a:buClr>
              <a:buFont typeface="Arial"/>
              <a:buNone/>
            </a:pPr>
            <a:r>
              <a:rPr b="0" i="0" lang="en" sz="1100" u="none" cap="none" strike="noStrike"/>
              <a:t>But what if you didn't need to traverse the network every time for every asset? What if you could intelligently cache assets locally, reliably?</a:t>
            </a:r>
          </a:p>
          <a:p>
            <a:pPr indent="0" lvl="0" marL="0" marR="0" rtl="0" algn="l">
              <a:spcBef>
                <a:spcPts val="0"/>
              </a:spcBef>
              <a:spcAft>
                <a:spcPts val="0"/>
              </a:spcAft>
              <a:buFont typeface="Arial"/>
              <a:buNone/>
            </a:pPr>
            <a:r>
              <a:t/>
            </a:r>
            <a:endParaRPr b="0" i="0" sz="1100" u="none" cap="none" strike="noStrike"/>
          </a:p>
          <a:p>
            <a:pPr indent="0" lvl="0" marL="0" marR="0" rtl="0" algn="l">
              <a:spcBef>
                <a:spcPts val="0"/>
              </a:spcBef>
              <a:spcAft>
                <a:spcPts val="0"/>
              </a:spcAft>
              <a:buFont typeface="Arial"/>
              <a:buNone/>
            </a:pPr>
            <a:r>
              <a:rPr b="0" i="0" lang="en" sz="1100" u="none" cap="none" strike="noStrike"/>
              <a:t>That's  what Service Workers do.</a:t>
            </a:r>
          </a:p>
          <a:p>
            <a:pPr indent="0" lvl="0" marL="0" marR="0" rtl="0" algn="l">
              <a:spcBef>
                <a:spcPts val="0"/>
              </a:spcBef>
              <a:spcAft>
                <a:spcPts val="0"/>
              </a:spcAft>
              <a:buFont typeface="Arial"/>
              <a:buNone/>
            </a:pPr>
            <a:r>
              <a:t/>
            </a:r>
            <a:endParaRPr b="0" i="0" sz="1100" u="none" cap="none" strike="noStrike"/>
          </a:p>
          <a:p>
            <a:pPr indent="0" lvl="0" marL="0" marR="0" rtl="0" algn="l">
              <a:spcBef>
                <a:spcPts val="0"/>
              </a:spcBef>
              <a:spcAft>
                <a:spcPts val="0"/>
              </a:spcAft>
              <a:buClr>
                <a:schemeClr val="dk1"/>
              </a:buClr>
              <a:buFont typeface="Arial"/>
              <a:buNone/>
            </a:pPr>
            <a:r>
              <a:rPr b="0" i="0" lang="en" sz="1100" u="none" cap="none" strike="noStrike"/>
              <a:t>Service Workers enable you to implement caching with the Cache API, not just by hoping to rely on browser caching.</a:t>
            </a:r>
          </a:p>
          <a:p>
            <a:pPr indent="0" lvl="0" marL="0" marR="0" rtl="0" algn="l">
              <a:spcBef>
                <a:spcPts val="0"/>
              </a:spcBef>
              <a:spcAft>
                <a:spcPts val="0"/>
              </a:spcAft>
              <a:buFont typeface="Arial"/>
              <a:buNone/>
            </a:pPr>
            <a:r>
              <a:t/>
            </a:r>
            <a:endParaRPr b="0" i="0" sz="1100" u="none" cap="none" strike="noStrike"/>
          </a:p>
          <a:p>
            <a:pPr indent="0" lvl="0" marL="0" marR="0" rtl="0" algn="l">
              <a:spcBef>
                <a:spcPts val="0"/>
              </a:spcBef>
              <a:buFont typeface="Arial"/>
              <a:buNone/>
            </a:pPr>
            <a:r>
              <a:rPr b="0" i="0" lang="en" sz="1100" u="none" cap="none" strike="noStrike"/>
              <a:t>This means that after the first visit, sites and apps can be reliably fast.</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7" name="Shape 637"/>
        <p:cNvGrpSpPr/>
        <p:nvPr/>
      </p:nvGrpSpPr>
      <p:grpSpPr>
        <a:xfrm>
          <a:off x="0" y="0"/>
          <a:ext cx="0" cy="0"/>
          <a:chOff x="0" y="0"/>
          <a:chExt cx="0" cy="0"/>
        </a:xfrm>
      </p:grpSpPr>
      <p:sp>
        <p:nvSpPr>
          <p:cNvPr id="638" name="Shape 638"/>
          <p:cNvSpPr txBox="1"/>
          <p:nvPr>
            <p:ph idx="1" type="body"/>
          </p:nvPr>
        </p:nvSpPr>
        <p:spPr>
          <a:xfrm>
            <a:off x="914400" y="4343400"/>
            <a:ext cx="5029200" cy="4114800"/>
          </a:xfrm>
          <a:prstGeom prst="rect">
            <a:avLst/>
          </a:prstGeom>
          <a:noFill/>
          <a:ln>
            <a:noFill/>
          </a:ln>
        </p:spPr>
        <p:txBody>
          <a:bodyPr anchorCtr="0" anchor="ctr" bIns="91425" lIns="91425" rIns="91425" wrap="square" tIns="91425">
            <a:noAutofit/>
          </a:bodyPr>
          <a:lstStyle/>
          <a:p>
            <a:pPr indent="0" lvl="0" marL="0" marR="0" rtl="0" algn="l">
              <a:spcBef>
                <a:spcPts val="0"/>
              </a:spcBef>
              <a:spcAft>
                <a:spcPts val="0"/>
              </a:spcAft>
              <a:buFont typeface="Arial"/>
              <a:buNone/>
            </a:pPr>
            <a:r>
              <a:rPr b="0" i="0" lang="en" sz="1100" u="none" cap="none" strike="noStrike"/>
              <a:t>That's huge, but what about the first visit?</a:t>
            </a:r>
          </a:p>
          <a:p>
            <a:pPr indent="0" lvl="0" marL="0" marR="0" rtl="0" algn="l">
              <a:spcBef>
                <a:spcPts val="0"/>
              </a:spcBef>
              <a:spcAft>
                <a:spcPts val="0"/>
              </a:spcAft>
              <a:buFont typeface="Arial"/>
              <a:buNone/>
            </a:pPr>
            <a:r>
              <a:t/>
            </a:r>
            <a:endParaRPr b="0" i="0" sz="1100" u="none" cap="none" strike="noStrike"/>
          </a:p>
          <a:p>
            <a:pPr indent="0" lvl="0" marL="0" marR="0" rtl="0" algn="l">
              <a:spcBef>
                <a:spcPts val="0"/>
              </a:spcBef>
              <a:spcAft>
                <a:spcPts val="0"/>
              </a:spcAft>
              <a:buFont typeface="Arial"/>
              <a:buNone/>
            </a:pPr>
            <a:r>
              <a:rPr b="0" i="0" lang="en" sz="1100" u="none" cap="none" strike="noStrike"/>
              <a:t>The AMP project from the Google Search team to address web obesity epidemic.</a:t>
            </a:r>
          </a:p>
          <a:p>
            <a:pPr indent="0" lvl="0" marL="0" marR="0" rtl="0" algn="l">
              <a:spcBef>
                <a:spcPts val="0"/>
              </a:spcBef>
              <a:spcAft>
                <a:spcPts val="0"/>
              </a:spcAft>
              <a:buFont typeface="Arial"/>
              <a:buNone/>
            </a:pPr>
            <a:r>
              <a:t/>
            </a:r>
            <a:endParaRPr b="0" i="0" sz="1100" u="none" cap="none" strike="noStrike"/>
          </a:p>
          <a:p>
            <a:pPr indent="0" lvl="0" marL="0" marR="0" rtl="0" algn="l">
              <a:spcBef>
                <a:spcPts val="0"/>
              </a:spcBef>
              <a:spcAft>
                <a:spcPts val="0"/>
              </a:spcAft>
              <a:buFont typeface="Arial"/>
              <a:buNone/>
            </a:pPr>
            <a:r>
              <a:rPr b="0" i="0" lang="en" sz="1100" u="none" cap="none" strike="noStrike"/>
              <a:t>AMP provides reliably-fast web components for first load.</a:t>
            </a:r>
          </a:p>
          <a:p>
            <a:pPr indent="0" lvl="0" marL="0" marR="0" rtl="0" algn="l">
              <a:spcBef>
                <a:spcPts val="0"/>
              </a:spcBef>
              <a:spcAft>
                <a:spcPts val="0"/>
              </a:spcAft>
              <a:buFont typeface="Arial"/>
              <a:buNone/>
            </a:pPr>
            <a:r>
              <a:t/>
            </a:r>
            <a:endParaRPr b="0" i="0" sz="1100" u="none" cap="none" strike="noStrike"/>
          </a:p>
          <a:p>
            <a:pPr indent="0" lvl="0" marL="0" marR="0" rtl="0" algn="l">
              <a:spcBef>
                <a:spcPts val="0"/>
              </a:spcBef>
              <a:buFont typeface="Arial"/>
              <a:buNone/>
            </a:pPr>
            <a:r>
              <a:rPr b="0" i="0" lang="en" sz="1100" u="none" cap="none" strike="noStrike"/>
              <a:t>These AMP components are much faster to load and less data hungry than non-AMP content.</a:t>
            </a:r>
          </a:p>
        </p:txBody>
      </p:sp>
      <p:sp>
        <p:nvSpPr>
          <p:cNvPr id="639" name="Shape 639"/>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0" name="Shape 650"/>
        <p:cNvGrpSpPr/>
        <p:nvPr/>
      </p:nvGrpSpPr>
      <p:grpSpPr>
        <a:xfrm>
          <a:off x="0" y="0"/>
          <a:ext cx="0" cy="0"/>
          <a:chOff x="0" y="0"/>
          <a:chExt cx="0" cy="0"/>
        </a:xfrm>
      </p:grpSpPr>
      <p:sp>
        <p:nvSpPr>
          <p:cNvPr id="651" name="Shape 65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652" name="Shape 652"/>
          <p:cNvSpPr txBox="1"/>
          <p:nvPr>
            <p:ph idx="1" type="body"/>
          </p:nvPr>
        </p:nvSpPr>
        <p:spPr>
          <a:xfrm>
            <a:off x="685800" y="4343400"/>
            <a:ext cx="5486400" cy="4114800"/>
          </a:xfrm>
          <a:prstGeom prst="rect">
            <a:avLst/>
          </a:prstGeom>
          <a:noFill/>
          <a:ln>
            <a:noFill/>
          </a:ln>
        </p:spPr>
        <p:txBody>
          <a:bodyPr anchorCtr="0" anchor="t" bIns="91425" lIns="91425" rIns="91425" wrap="square" tIns="91425">
            <a:noAutofit/>
          </a:bodyPr>
          <a:lstStyle/>
          <a:p>
            <a:pPr indent="0" lvl="0" marL="0" marR="0" rtl="0" algn="l">
              <a:spcBef>
                <a:spcPts val="0"/>
              </a:spcBef>
              <a:spcAft>
                <a:spcPts val="0"/>
              </a:spcAft>
              <a:buFont typeface="Arial"/>
              <a:buNone/>
            </a:pPr>
            <a:r>
              <a:rPr b="0" i="0" lang="en" sz="1100" u="none" cap="none" strike="noStrike"/>
              <a:t>What if could combine the two?</a:t>
            </a:r>
          </a:p>
          <a:p>
            <a:pPr indent="0" lvl="0" marL="0" marR="0" rtl="0" algn="l">
              <a:spcBef>
                <a:spcPts val="0"/>
              </a:spcBef>
              <a:spcAft>
                <a:spcPts val="0"/>
              </a:spcAft>
              <a:buFont typeface="Arial"/>
              <a:buNone/>
            </a:pPr>
            <a:r>
              <a:t/>
            </a:r>
            <a:endParaRPr b="0" i="0" sz="1100" u="none" cap="none" strike="noStrike"/>
          </a:p>
          <a:p>
            <a:pPr indent="0" lvl="0" marL="0" marR="0" rtl="0" algn="l">
              <a:spcBef>
                <a:spcPts val="0"/>
              </a:spcBef>
              <a:spcAft>
                <a:spcPts val="0"/>
              </a:spcAft>
              <a:buFont typeface="Arial"/>
              <a:buNone/>
            </a:pPr>
            <a:r>
              <a:rPr b="0" i="0" lang="en" sz="1100" u="none" cap="none" strike="noStrike"/>
              <a:t>Fast-first-load with reliable performance subsequently?</a:t>
            </a:r>
          </a:p>
          <a:p>
            <a:pPr indent="0" lvl="0" marL="0" marR="0" rtl="0" algn="l">
              <a:spcBef>
                <a:spcPts val="0"/>
              </a:spcBef>
              <a:spcAft>
                <a:spcPts val="0"/>
              </a:spcAft>
              <a:buFont typeface="Arial"/>
              <a:buNone/>
            </a:pPr>
            <a:r>
              <a:t/>
            </a:r>
            <a:endParaRPr b="0" i="0" sz="1100" u="none" cap="none" strike="noStrike"/>
          </a:p>
          <a:p>
            <a:pPr indent="0" lvl="0" marL="0" marR="0" rtl="0" algn="l">
              <a:spcBef>
                <a:spcPts val="0"/>
              </a:spcBef>
              <a:spcAft>
                <a:spcPts val="0"/>
              </a:spcAft>
              <a:buClr>
                <a:schemeClr val="dk1"/>
              </a:buClr>
              <a:buFont typeface="Arial"/>
              <a:buNone/>
            </a:pPr>
            <a:r>
              <a:rPr b="0" i="0" lang="en" sz="1100" u="none" cap="none" strike="noStrike"/>
              <a:t>We can do that by combining AMP and Service Worker. This is where AMP meets PWA!</a:t>
            </a:r>
          </a:p>
          <a:p>
            <a:pPr indent="0" lvl="0" marL="0" marR="0" rtl="0" algn="l">
              <a:spcBef>
                <a:spcPts val="0"/>
              </a:spcBef>
              <a:spcAft>
                <a:spcPts val="0"/>
              </a:spcAft>
              <a:buFont typeface="Arial"/>
              <a:buNone/>
            </a:pPr>
            <a:r>
              <a:t/>
            </a:r>
            <a:endParaRPr b="0" i="0" sz="1100" u="none" cap="none" strike="noStrike"/>
          </a:p>
          <a:p>
            <a:pPr indent="0" lvl="0" marL="0" marR="0" rtl="0" algn="l">
              <a:spcBef>
                <a:spcPts val="0"/>
              </a:spcBef>
              <a:spcAft>
                <a:spcPts val="0"/>
              </a:spcAft>
              <a:buFont typeface="Arial"/>
              <a:buNone/>
            </a:pPr>
            <a:r>
              <a:rPr b="0" i="0" lang="en" sz="1100" u="none" cap="none" strike="noStrike"/>
              <a:t>Here's an example. </a:t>
            </a:r>
          </a:p>
          <a:p>
            <a:pPr indent="0" lvl="0" marL="0" marR="0" rtl="0" algn="l">
              <a:spcBef>
                <a:spcPts val="0"/>
              </a:spcBef>
              <a:spcAft>
                <a:spcPts val="0"/>
              </a:spcAft>
              <a:buFont typeface="Arial"/>
              <a:buNone/>
            </a:pPr>
            <a:r>
              <a:t/>
            </a:r>
            <a:endParaRPr b="0" i="0" sz="1100" u="none" cap="none" strike="noStrike"/>
          </a:p>
          <a:p>
            <a:pPr indent="0" lvl="0" marL="0" marR="0" rtl="0" algn="l">
              <a:spcBef>
                <a:spcPts val="0"/>
              </a:spcBef>
              <a:spcAft>
                <a:spcPts val="0"/>
              </a:spcAft>
              <a:buFont typeface="Arial"/>
              <a:buNone/>
            </a:pPr>
            <a:r>
              <a:rPr b="0" i="0" lang="en" sz="1100" u="none" cap="none" strike="noStrike"/>
              <a:t>News stories on the Washington Post are super fast to load because they use AMP.</a:t>
            </a:r>
          </a:p>
          <a:p>
            <a:pPr indent="0" lvl="0" marL="0" marR="0" rtl="0" algn="l">
              <a:spcBef>
                <a:spcPts val="0"/>
              </a:spcBef>
              <a:spcAft>
                <a:spcPts val="0"/>
              </a:spcAft>
              <a:buFont typeface="Arial"/>
              <a:buNone/>
            </a:pPr>
            <a:r>
              <a:t/>
            </a:r>
            <a:endParaRPr b="0" i="0" sz="1100" u="none" cap="none" strike="noStrike"/>
          </a:p>
          <a:p>
            <a:pPr indent="0" lvl="0" marL="0" marR="0" rtl="0" algn="l">
              <a:spcBef>
                <a:spcPts val="0"/>
              </a:spcBef>
              <a:spcAft>
                <a:spcPts val="0"/>
              </a:spcAft>
              <a:buClr>
                <a:schemeClr val="dk1"/>
              </a:buClr>
              <a:buFont typeface="Arial"/>
              <a:buNone/>
            </a:pPr>
            <a:r>
              <a:rPr b="0" i="0" lang="en" sz="1100" u="none" cap="none" strike="noStrike"/>
              <a:t>Once a story page is loaded, the site installs a Service Worker, and assets are cached intelligently.</a:t>
            </a:r>
          </a:p>
          <a:p>
            <a:pPr indent="0" lvl="0" marL="0" marR="0" rtl="0" algn="l">
              <a:spcBef>
                <a:spcPts val="0"/>
              </a:spcBef>
              <a:spcAft>
                <a:spcPts val="0"/>
              </a:spcAft>
              <a:buFont typeface="Arial"/>
              <a:buNone/>
            </a:pPr>
            <a:r>
              <a:t/>
            </a:r>
            <a:endParaRPr b="0" i="0" sz="1100" u="none" cap="none" strike="noStrike"/>
          </a:p>
          <a:p>
            <a:pPr indent="0" lvl="0" marL="0" marR="0" rtl="0" algn="l">
              <a:spcBef>
                <a:spcPts val="0"/>
              </a:spcBef>
              <a:buFont typeface="Arial"/>
              <a:buNone/>
            </a:pPr>
            <a:r>
              <a:rPr b="0" i="0" lang="en" sz="1100" u="none" cap="none" strike="noStrike"/>
              <a:t>That provides reliable speed that native can't touch.</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0" name="Shape 670"/>
        <p:cNvGrpSpPr/>
        <p:nvPr/>
      </p:nvGrpSpPr>
      <p:grpSpPr>
        <a:xfrm>
          <a:off x="0" y="0"/>
          <a:ext cx="0" cy="0"/>
          <a:chOff x="0" y="0"/>
          <a:chExt cx="0" cy="0"/>
        </a:xfrm>
      </p:grpSpPr>
      <p:sp>
        <p:nvSpPr>
          <p:cNvPr id="671" name="Shape 67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672" name="Shape 672"/>
          <p:cNvSpPr txBox="1"/>
          <p:nvPr>
            <p:ph idx="1" type="body"/>
          </p:nvPr>
        </p:nvSpPr>
        <p:spPr>
          <a:xfrm>
            <a:off x="685800" y="4343400"/>
            <a:ext cx="5486400" cy="4114800"/>
          </a:xfrm>
          <a:prstGeom prst="rect">
            <a:avLst/>
          </a:prstGeom>
          <a:noFill/>
          <a:ln>
            <a:noFill/>
          </a:ln>
        </p:spPr>
        <p:txBody>
          <a:bodyPr anchorCtr="0" anchor="t" bIns="91425" lIns="91425" rIns="91425" wrap="square" tIns="91425">
            <a:noAutofit/>
          </a:bodyPr>
          <a:lstStyle/>
          <a:p>
            <a:pPr indent="0" lvl="0" marL="0" marR="0" rtl="0" algn="l">
              <a:spcBef>
                <a:spcPts val="0"/>
              </a:spcBef>
              <a:spcAft>
                <a:spcPts val="0"/>
              </a:spcAft>
              <a:buFont typeface="Arial"/>
              <a:buNone/>
            </a:pPr>
            <a:r>
              <a:rPr b="0" i="0" lang="en" sz="1100" u="none" cap="none" strike="noStrike"/>
              <a:t>Want to try out Progressive Web Apps?</a:t>
            </a:r>
          </a:p>
          <a:p>
            <a:pPr indent="0" lvl="0" marL="0" marR="0" rtl="0" algn="l">
              <a:spcBef>
                <a:spcPts val="0"/>
              </a:spcBef>
              <a:spcAft>
                <a:spcPts val="0"/>
              </a:spcAft>
              <a:buFont typeface="Arial"/>
              <a:buNone/>
            </a:pPr>
            <a:r>
              <a:t/>
            </a:r>
            <a:endParaRPr b="0" i="0" sz="1100" u="none" cap="none" strike="noStrike"/>
          </a:p>
          <a:p>
            <a:pPr indent="0" lvl="0" marL="0" marR="0" rtl="0" algn="l">
              <a:spcBef>
                <a:spcPts val="0"/>
              </a:spcBef>
              <a:buFont typeface="Arial"/>
              <a:buNone/>
            </a:pPr>
            <a:r>
              <a:rPr b="0" i="0" lang="en" sz="1100" u="none" cap="none" strike="noStrike"/>
              <a:t>There are great tools built into the Chrome DevTools.</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5" name="Shape 675"/>
        <p:cNvGrpSpPr/>
        <p:nvPr/>
      </p:nvGrpSpPr>
      <p:grpSpPr>
        <a:xfrm>
          <a:off x="0" y="0"/>
          <a:ext cx="0" cy="0"/>
          <a:chOff x="0" y="0"/>
          <a:chExt cx="0" cy="0"/>
        </a:xfrm>
      </p:grpSpPr>
      <p:sp>
        <p:nvSpPr>
          <p:cNvPr id="676" name="Shape 676"/>
          <p:cNvSpPr txBox="1"/>
          <p:nvPr>
            <p:ph idx="1" type="body"/>
          </p:nvPr>
        </p:nvSpPr>
        <p:spPr>
          <a:xfrm>
            <a:off x="914400" y="4343400"/>
            <a:ext cx="5029200" cy="4114800"/>
          </a:xfrm>
          <a:prstGeom prst="rect">
            <a:avLst/>
          </a:prstGeom>
          <a:noFill/>
          <a:ln>
            <a:noFill/>
          </a:ln>
        </p:spPr>
        <p:txBody>
          <a:bodyPr anchorCtr="0" anchor="ctr" bIns="91425" lIns="91425" rIns="91425" wrap="square" tIns="91425">
            <a:noAutofit/>
          </a:bodyPr>
          <a:lstStyle/>
          <a:p>
            <a:pPr indent="0" lvl="0" marL="0" marR="0" rtl="0" algn="l">
              <a:spcBef>
                <a:spcPts val="0"/>
              </a:spcBef>
              <a:spcAft>
                <a:spcPts val="0"/>
              </a:spcAft>
              <a:buFont typeface="Arial"/>
              <a:buNone/>
            </a:pPr>
            <a:r>
              <a:rPr b="0" i="0" lang="en" sz="1100" u="none" cap="none" strike="noStrike"/>
              <a:t>For PWA developers, Google engineers have also created Lighthouse.</a:t>
            </a:r>
          </a:p>
          <a:p>
            <a:pPr indent="0" lvl="0" marL="0" marR="0" rtl="0" algn="l">
              <a:spcBef>
                <a:spcPts val="0"/>
              </a:spcBef>
              <a:spcAft>
                <a:spcPts val="0"/>
              </a:spcAft>
              <a:buClr>
                <a:schemeClr val="dk1"/>
              </a:buClr>
              <a:buFont typeface="Arial"/>
              <a:buNone/>
            </a:pPr>
            <a:r>
              <a:t/>
            </a:r>
            <a:endParaRPr b="0" i="0" sz="1100" u="none" cap="none" strike="noStrike"/>
          </a:p>
          <a:p>
            <a:pPr indent="0" lvl="0" marL="0" marR="0" rtl="0" algn="l">
              <a:spcBef>
                <a:spcPts val="0"/>
              </a:spcBef>
              <a:buFont typeface="Arial"/>
              <a:buNone/>
            </a:pPr>
            <a:r>
              <a:rPr b="0" i="0" lang="en" sz="1100" u="none" cap="none" strike="noStrike"/>
              <a:t>This gives you an extension that reports on how your PWA is doing, as well as command line tools you can build into your workflow and production processes.</a:t>
            </a:r>
          </a:p>
        </p:txBody>
      </p:sp>
      <p:sp>
        <p:nvSpPr>
          <p:cNvPr id="677" name="Shape 677"/>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1" name="Shape 681"/>
        <p:cNvGrpSpPr/>
        <p:nvPr/>
      </p:nvGrpSpPr>
      <p:grpSpPr>
        <a:xfrm>
          <a:off x="0" y="0"/>
          <a:ext cx="0" cy="0"/>
          <a:chOff x="0" y="0"/>
          <a:chExt cx="0" cy="0"/>
        </a:xfrm>
      </p:grpSpPr>
      <p:sp>
        <p:nvSpPr>
          <p:cNvPr id="682" name="Shape 68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683" name="Shape 683"/>
          <p:cNvSpPr txBox="1"/>
          <p:nvPr>
            <p:ph idx="1" type="body"/>
          </p:nvPr>
        </p:nvSpPr>
        <p:spPr>
          <a:xfrm>
            <a:off x="685800" y="4343400"/>
            <a:ext cx="5486400" cy="4114800"/>
          </a:xfrm>
          <a:prstGeom prst="rect">
            <a:avLst/>
          </a:prstGeom>
          <a:noFill/>
          <a:ln>
            <a:noFill/>
          </a:ln>
        </p:spPr>
        <p:txBody>
          <a:bodyPr anchorCtr="0" anchor="t" bIns="91425" lIns="91425" rIns="91425" wrap="square" tIns="91425">
            <a:noAutofit/>
          </a:bodyPr>
          <a:lstStyle/>
          <a:p>
            <a:pPr indent="0" lvl="0" marL="0" marR="0" rtl="0" algn="l">
              <a:spcBef>
                <a:spcPts val="0"/>
              </a:spcBef>
              <a:spcAft>
                <a:spcPts val="0"/>
              </a:spcAft>
              <a:buClr>
                <a:schemeClr val="dk1"/>
              </a:buClr>
              <a:buFont typeface="Arial"/>
              <a:buNone/>
            </a:pPr>
            <a:r>
              <a:rPr b="0" i="0" lang="en" sz="1100" u="none" cap="none" strike="noStrike"/>
              <a:t>There are loads of other new capabilities coming to the Web. Too many to talk about here!</a:t>
            </a:r>
          </a:p>
          <a:p>
            <a:pPr indent="0" lvl="0" marL="0" marR="0" rtl="0" algn="l">
              <a:spcBef>
                <a:spcPts val="0"/>
              </a:spcBef>
              <a:spcAft>
                <a:spcPts val="0"/>
              </a:spcAft>
              <a:buFont typeface="Arial"/>
              <a:buNone/>
            </a:pPr>
            <a:r>
              <a:t/>
            </a:r>
            <a:endParaRPr b="0" i="0" sz="1100" u="none" cap="none" strike="noStrike"/>
          </a:p>
          <a:p>
            <a:pPr indent="0" lvl="0" marL="0" marR="0" rtl="0" algn="l">
              <a:spcBef>
                <a:spcPts val="0"/>
              </a:spcBef>
              <a:spcAft>
                <a:spcPts val="0"/>
              </a:spcAft>
              <a:buFont typeface="Arial"/>
              <a:buNone/>
            </a:pPr>
            <a:r>
              <a:rPr b="0" i="0" lang="en" sz="1100" u="none" cap="none" strike="noStrike"/>
              <a:t>Web Assembly and WebGL to unlock games, Media capture + stream encoding for user generated content — and many more.</a:t>
            </a:r>
          </a:p>
          <a:p>
            <a:pPr indent="0" lvl="0" marL="0" marR="0" rtl="0" algn="l">
              <a:spcBef>
                <a:spcPts val="0"/>
              </a:spcBef>
              <a:spcAft>
                <a:spcPts val="0"/>
              </a:spcAft>
              <a:buClr>
                <a:schemeClr val="dk1"/>
              </a:buClr>
              <a:buFont typeface="Arial"/>
              <a:buNone/>
            </a:pPr>
            <a:r>
              <a:t/>
            </a:r>
            <a:endParaRPr b="0" i="0" sz="1100" u="none" cap="none" strike="noStrike"/>
          </a:p>
          <a:p>
            <a:pPr indent="0" lvl="0" marL="0" marR="0" rtl="0" algn="l">
              <a:spcBef>
                <a:spcPts val="0"/>
              </a:spcBef>
              <a:spcAft>
                <a:spcPts val="0"/>
              </a:spcAft>
              <a:buFont typeface="Arial"/>
              <a:buNone/>
            </a:pPr>
            <a:r>
              <a:rPr b="0" i="0" lang="en" sz="1100" u="none" cap="none" strike="noStrike"/>
              <a:t>But two particular APIs that are shipping this year will change many kinds of apps.</a:t>
            </a:r>
          </a:p>
          <a:p>
            <a:pPr indent="0" lvl="0" marL="0" marR="0" rtl="0" algn="l">
              <a:spcBef>
                <a:spcPts val="0"/>
              </a:spcBef>
              <a:spcAft>
                <a:spcPts val="0"/>
              </a:spcAft>
              <a:buFont typeface="Arial"/>
              <a:buNone/>
            </a:pPr>
            <a:r>
              <a:t/>
            </a:r>
            <a:endParaRPr b="0" i="0" sz="1100" u="none" cap="none" strike="noStrike"/>
          </a:p>
          <a:p>
            <a:pPr indent="0" lvl="0" marL="0" marR="0" rtl="0" algn="l">
              <a:spcBef>
                <a:spcPts val="0"/>
              </a:spcBef>
              <a:buFont typeface="Arial"/>
              <a:buNone/>
            </a:pPr>
            <a:r>
              <a:rPr b="0" i="0" lang="en" sz="1100" u="none" cap="none" strike="noStrike"/>
              <a:t>Web Payments and Credential Management.</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6" name="Shape 686"/>
        <p:cNvGrpSpPr/>
        <p:nvPr/>
      </p:nvGrpSpPr>
      <p:grpSpPr>
        <a:xfrm>
          <a:off x="0" y="0"/>
          <a:ext cx="0" cy="0"/>
          <a:chOff x="0" y="0"/>
          <a:chExt cx="0" cy="0"/>
        </a:xfrm>
      </p:grpSpPr>
      <p:sp>
        <p:nvSpPr>
          <p:cNvPr id="687" name="Shape 68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688" name="Shape 688"/>
          <p:cNvSpPr txBox="1"/>
          <p:nvPr>
            <p:ph idx="1" type="body"/>
          </p:nvPr>
        </p:nvSpPr>
        <p:spPr>
          <a:xfrm>
            <a:off x="685800" y="4343400"/>
            <a:ext cx="5486400" cy="4114800"/>
          </a:xfrm>
          <a:prstGeom prst="rect">
            <a:avLst/>
          </a:prstGeom>
          <a:noFill/>
          <a:ln>
            <a:noFill/>
          </a:ln>
        </p:spPr>
        <p:txBody>
          <a:bodyPr anchorCtr="0" anchor="t" bIns="91425" lIns="91425" rIns="91425" wrap="square" tIns="91425">
            <a:noAutofit/>
          </a:bodyPr>
          <a:lstStyle/>
          <a:p>
            <a:pPr indent="0" lvl="0" marL="0" marR="0" rtl="0" algn="l">
              <a:spcBef>
                <a:spcPts val="0"/>
              </a:spcBef>
              <a:spcAft>
                <a:spcPts val="0"/>
              </a:spcAft>
              <a:buClr>
                <a:schemeClr val="dk1"/>
              </a:buClr>
              <a:buFont typeface="Arial"/>
              <a:buNone/>
            </a:pPr>
            <a:r>
              <a:rPr b="0" i="0" lang="en" sz="1100" u="none" cap="none" strike="noStrike"/>
              <a:t>The first is Web Payments.</a:t>
            </a:r>
          </a:p>
          <a:p>
            <a:pPr indent="0" lvl="0" marL="0" marR="0" rtl="0" algn="l">
              <a:spcBef>
                <a:spcPts val="0"/>
              </a:spcBef>
              <a:spcAft>
                <a:spcPts val="0"/>
              </a:spcAft>
              <a:buFont typeface="Arial"/>
              <a:buNone/>
            </a:pPr>
            <a:r>
              <a:t/>
            </a:r>
            <a:endParaRPr b="0" i="0" sz="1100" u="none" cap="none" strike="noStrike"/>
          </a:p>
          <a:p>
            <a:pPr indent="0" lvl="0" marL="0" marR="0" rtl="0" algn="l">
              <a:spcBef>
                <a:spcPts val="0"/>
              </a:spcBef>
              <a:buFont typeface="Arial"/>
              <a:buNone/>
            </a:pPr>
            <a:r>
              <a:rPr b="0" i="0" lang="en" sz="1100" u="none" cap="none" strike="noStrike"/>
              <a:t>This is a standards-based way to enable easy checkout on the Web.</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4" name="Shape 184"/>
        <p:cNvGrpSpPr/>
        <p:nvPr/>
      </p:nvGrpSpPr>
      <p:grpSpPr>
        <a:xfrm>
          <a:off x="0" y="0"/>
          <a:ext cx="0" cy="0"/>
          <a:chOff x="0" y="0"/>
          <a:chExt cx="0" cy="0"/>
        </a:xfrm>
      </p:grpSpPr>
      <p:sp>
        <p:nvSpPr>
          <p:cNvPr id="185" name="Shape 18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86" name="Shape 186"/>
          <p:cNvSpPr txBox="1"/>
          <p:nvPr>
            <p:ph idx="1" type="body"/>
          </p:nvPr>
        </p:nvSpPr>
        <p:spPr>
          <a:xfrm>
            <a:off x="685800" y="4343400"/>
            <a:ext cx="5486400" cy="4114800"/>
          </a:xfrm>
          <a:prstGeom prst="rect">
            <a:avLst/>
          </a:prstGeom>
          <a:noFill/>
          <a:ln>
            <a:noFill/>
          </a:ln>
        </p:spPr>
        <p:txBody>
          <a:bodyPr anchorCtr="0" anchor="t" bIns="91425" lIns="91425" rIns="91425" wrap="square" tIns="91425">
            <a:noAutofit/>
          </a:bodyPr>
          <a:lstStyle/>
          <a:p>
            <a:pPr indent="0" lvl="0" marL="0" marR="0" rtl="0" algn="l">
              <a:spcBef>
                <a:spcPts val="0"/>
              </a:spcBef>
              <a:spcAft>
                <a:spcPts val="0"/>
              </a:spcAft>
              <a:buFont typeface="Arial"/>
              <a:buNone/>
            </a:pPr>
            <a:r>
              <a:rPr b="0" i="0" lang="en" sz="1100" u="none" cap="none" strike="noStrike"/>
              <a:t>Move forward 150 years — and software looked like this. Big programs needed 10 or more disks.</a:t>
            </a:r>
          </a:p>
          <a:p>
            <a:pPr indent="0" lvl="0" marL="0" marR="0" rtl="0" algn="l">
              <a:spcBef>
                <a:spcPts val="0"/>
              </a:spcBef>
              <a:spcAft>
                <a:spcPts val="0"/>
              </a:spcAft>
              <a:buFont typeface="Arial"/>
              <a:buNone/>
            </a:pPr>
            <a:r>
              <a:t/>
            </a:r>
            <a:endParaRPr b="0" i="0" sz="1100" u="none" cap="none" strike="noStrike"/>
          </a:p>
          <a:p>
            <a:pPr indent="0" lvl="0" marL="0" marR="0" rtl="0" algn="l">
              <a:spcBef>
                <a:spcPts val="0"/>
              </a:spcBef>
              <a:spcAft>
                <a:spcPts val="0"/>
              </a:spcAft>
              <a:buFont typeface="Arial"/>
              <a:buNone/>
            </a:pPr>
            <a:r>
              <a:rPr b="0" i="0" lang="en" sz="1100" u="none" cap="none" strike="noStrike"/>
              <a:t>CDs and then DVDs were a revolution.</a:t>
            </a:r>
          </a:p>
          <a:p>
            <a:pPr indent="0" lvl="0" marL="0" marR="0" rtl="0" algn="l">
              <a:spcBef>
                <a:spcPts val="0"/>
              </a:spcBef>
              <a:spcAft>
                <a:spcPts val="0"/>
              </a:spcAft>
              <a:buFont typeface="Arial"/>
              <a:buNone/>
            </a:pPr>
            <a:r>
              <a:t/>
            </a:r>
            <a:endParaRPr b="0" i="0" sz="1100" u="none" cap="none" strike="noStrike"/>
          </a:p>
          <a:p>
            <a:pPr indent="0" lvl="0" marL="0" marR="0" rtl="0" algn="l">
              <a:spcBef>
                <a:spcPts val="0"/>
              </a:spcBef>
              <a:spcAft>
                <a:spcPts val="0"/>
              </a:spcAft>
              <a:buFont typeface="Arial"/>
              <a:buNone/>
            </a:pPr>
            <a:r>
              <a:rPr b="0" i="0" lang="en" sz="1100" u="none" cap="none" strike="noStrike"/>
              <a:t>MapPoint could be bought from the book store! This had pan &amp; zoom! It completely changed trip planning.</a:t>
            </a:r>
          </a:p>
          <a:p>
            <a:pPr indent="0" lvl="0" marL="0" marR="0" rtl="0" algn="l">
              <a:spcBef>
                <a:spcPts val="0"/>
              </a:spcBef>
              <a:spcAft>
                <a:spcPts val="0"/>
              </a:spcAft>
              <a:buFont typeface="Arial"/>
              <a:buNone/>
            </a:pPr>
            <a:r>
              <a:t/>
            </a:r>
            <a:endParaRPr b="0" i="0" sz="1100" u="none" cap="none" strike="noStrike"/>
          </a:p>
          <a:p>
            <a:pPr indent="0" lvl="0" marL="0" marR="0" rtl="0" algn="l">
              <a:spcBef>
                <a:spcPts val="0"/>
              </a:spcBef>
              <a:buFont typeface="Arial"/>
              <a:buNone/>
            </a:pPr>
            <a:r>
              <a:rPr b="0" i="0" lang="en" sz="1100" u="none" cap="none" strike="noStrike"/>
              <a:t>Web-based maps at the time couldn't do anything like that.</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1" name="Shape 691"/>
        <p:cNvGrpSpPr/>
        <p:nvPr/>
      </p:nvGrpSpPr>
      <p:grpSpPr>
        <a:xfrm>
          <a:off x="0" y="0"/>
          <a:ext cx="0" cy="0"/>
          <a:chOff x="0" y="0"/>
          <a:chExt cx="0" cy="0"/>
        </a:xfrm>
      </p:grpSpPr>
      <p:sp>
        <p:nvSpPr>
          <p:cNvPr id="692" name="Shape 69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693" name="Shape 693"/>
          <p:cNvSpPr txBox="1"/>
          <p:nvPr>
            <p:ph idx="1" type="body"/>
          </p:nvPr>
        </p:nvSpPr>
        <p:spPr>
          <a:xfrm>
            <a:off x="685800" y="4343400"/>
            <a:ext cx="5486400" cy="4114800"/>
          </a:xfrm>
          <a:prstGeom prst="rect">
            <a:avLst/>
          </a:prstGeom>
          <a:noFill/>
          <a:ln>
            <a:noFill/>
          </a:ln>
        </p:spPr>
        <p:txBody>
          <a:bodyPr anchorCtr="0" anchor="t" bIns="91425" lIns="91425" rIns="91425" wrap="square" tIns="91425">
            <a:noAutofit/>
          </a:bodyPr>
          <a:lstStyle/>
          <a:p>
            <a:pPr indent="0" lvl="0" marL="0" marR="0" rtl="0" algn="l">
              <a:spcBef>
                <a:spcPts val="0"/>
              </a:spcBef>
              <a:spcAft>
                <a:spcPts val="0"/>
              </a:spcAft>
              <a:buClr>
                <a:schemeClr val="dk1"/>
              </a:buClr>
              <a:buFont typeface="Arial"/>
              <a:buNone/>
            </a:pPr>
            <a:r>
              <a:rPr b="0" i="0" lang="en" sz="1100" u="none" cap="none" strike="noStrike"/>
              <a:t>Web checkout using fiddly forms is a pain!</a:t>
            </a:r>
          </a:p>
          <a:p>
            <a:pPr indent="0" lvl="0" marL="0" marR="0" rtl="0" algn="l">
              <a:spcBef>
                <a:spcPts val="0"/>
              </a:spcBef>
              <a:spcAft>
                <a:spcPts val="0"/>
              </a:spcAft>
              <a:buFont typeface="Arial"/>
              <a:buNone/>
            </a:pPr>
            <a:r>
              <a:t/>
            </a:r>
            <a:endParaRPr b="0" i="0" sz="1100" u="none" cap="none" strike="noStrike"/>
          </a:p>
          <a:p>
            <a:pPr indent="0" lvl="0" marL="0" marR="0" rtl="0" algn="l">
              <a:spcBef>
                <a:spcPts val="0"/>
              </a:spcBef>
              <a:spcAft>
                <a:spcPts val="0"/>
              </a:spcAft>
              <a:buFont typeface="Arial"/>
              <a:buNone/>
            </a:pPr>
            <a:r>
              <a:rPr b="0" i="0" lang="en" sz="1100" u="none" cap="none" strike="noStrike"/>
              <a:t>Mobile makes this even harder — entering data via on-screen keyboards is difficult and insecure.</a:t>
            </a:r>
          </a:p>
          <a:p>
            <a:pPr indent="0" lvl="0" marL="0" marR="0" rtl="0" algn="l">
              <a:spcBef>
                <a:spcPts val="0"/>
              </a:spcBef>
              <a:spcAft>
                <a:spcPts val="0"/>
              </a:spcAft>
              <a:buClr>
                <a:schemeClr val="dk1"/>
              </a:buClr>
              <a:buFont typeface="Arial"/>
              <a:buNone/>
            </a:pPr>
            <a:r>
              <a:t/>
            </a:r>
            <a:endParaRPr b="0" i="0" sz="1100" u="none" cap="none" strike="noStrike"/>
          </a:p>
          <a:p>
            <a:pPr indent="0" lvl="0" marL="0" marR="0" rtl="0" algn="l">
              <a:spcBef>
                <a:spcPts val="0"/>
              </a:spcBef>
              <a:spcAft>
                <a:spcPts val="0"/>
              </a:spcAft>
              <a:buClr>
                <a:schemeClr val="dk1"/>
              </a:buClr>
              <a:buFont typeface="Arial"/>
              <a:buNone/>
            </a:pPr>
            <a:r>
              <a:rPr b="0" i="0" lang="en" sz="1100" u="none" cap="none" strike="noStrike"/>
              <a:t>The Web Payments API reduce this to a prompt…</a:t>
            </a:r>
          </a:p>
          <a:p>
            <a:pPr indent="0" lvl="0" marL="0" marR="0" rtl="0" algn="l">
              <a:spcBef>
                <a:spcPts val="0"/>
              </a:spcBef>
              <a:spcAft>
                <a:spcPts val="0"/>
              </a:spcAft>
              <a:buFont typeface="Arial"/>
              <a:buNone/>
            </a:pPr>
            <a:r>
              <a:t/>
            </a:r>
            <a:endParaRPr b="0" i="0" sz="1100" u="none" cap="none" strike="noStrike"/>
          </a:p>
          <a:p>
            <a:pPr indent="0" lvl="0" marL="0" marR="0" rtl="0" algn="l">
              <a:spcBef>
                <a:spcPts val="0"/>
              </a:spcBef>
              <a:spcAft>
                <a:spcPts val="0"/>
              </a:spcAft>
              <a:buClr>
                <a:schemeClr val="dk1"/>
              </a:buClr>
              <a:buFont typeface="Arial"/>
              <a:buNone/>
            </a:pPr>
            <a:r>
              <a:rPr b="0" i="0" lang="en" sz="1100" u="none" cap="none" strike="noStrike"/>
              <a:t>...a confirmation…</a:t>
            </a:r>
          </a:p>
          <a:p>
            <a:pPr indent="0" lvl="0" marL="0" marR="0" rtl="0" algn="l">
              <a:spcBef>
                <a:spcPts val="0"/>
              </a:spcBef>
              <a:spcAft>
                <a:spcPts val="0"/>
              </a:spcAft>
              <a:buFont typeface="Arial"/>
              <a:buNone/>
            </a:pPr>
            <a:r>
              <a:t/>
            </a:r>
            <a:endParaRPr b="0" i="0" sz="1100" u="none" cap="none" strike="noStrike"/>
          </a:p>
          <a:p>
            <a:pPr indent="0" lvl="0" marL="0" marR="0" rtl="0" algn="l">
              <a:spcBef>
                <a:spcPts val="0"/>
              </a:spcBef>
              <a:buClr>
                <a:schemeClr val="dk1"/>
              </a:buClr>
              <a:buFont typeface="Arial"/>
              <a:buNone/>
            </a:pPr>
            <a:r>
              <a:rPr b="0" i="0" lang="en" sz="1100" u="none" cap="none" strike="noStrike"/>
              <a:t>And done!</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0" name="Shape 710"/>
        <p:cNvGrpSpPr/>
        <p:nvPr/>
      </p:nvGrpSpPr>
      <p:grpSpPr>
        <a:xfrm>
          <a:off x="0" y="0"/>
          <a:ext cx="0" cy="0"/>
          <a:chOff x="0" y="0"/>
          <a:chExt cx="0" cy="0"/>
        </a:xfrm>
      </p:grpSpPr>
      <p:sp>
        <p:nvSpPr>
          <p:cNvPr id="711" name="Shape 71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712" name="Shape 712"/>
          <p:cNvSpPr txBox="1"/>
          <p:nvPr>
            <p:ph idx="1" type="body"/>
          </p:nvPr>
        </p:nvSpPr>
        <p:spPr>
          <a:xfrm>
            <a:off x="685800" y="4343400"/>
            <a:ext cx="5486400" cy="4114800"/>
          </a:xfrm>
          <a:prstGeom prst="rect">
            <a:avLst/>
          </a:prstGeom>
          <a:noFill/>
          <a:ln>
            <a:noFill/>
          </a:ln>
        </p:spPr>
        <p:txBody>
          <a:bodyPr anchorCtr="0" anchor="t" bIns="91425" lIns="91425" rIns="91425" wrap="square" tIns="91425">
            <a:noAutofit/>
          </a:bodyPr>
          <a:lstStyle/>
          <a:p>
            <a:pPr indent="0" lvl="0" marL="0" marR="0" rtl="0" algn="l">
              <a:spcBef>
                <a:spcPts val="0"/>
              </a:spcBef>
              <a:buFont typeface="Arial"/>
              <a:buNone/>
            </a:pPr>
            <a:r>
              <a:rPr b="0" i="0" lang="en" sz="1100" u="none" cap="none" strike="noStrike"/>
              <a:t>If Android Pay supported by site and phone, can be even easier.</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8" name="Shape 718"/>
        <p:cNvGrpSpPr/>
        <p:nvPr/>
      </p:nvGrpSpPr>
      <p:grpSpPr>
        <a:xfrm>
          <a:off x="0" y="0"/>
          <a:ext cx="0" cy="0"/>
          <a:chOff x="0" y="0"/>
          <a:chExt cx="0" cy="0"/>
        </a:xfrm>
      </p:grpSpPr>
      <p:sp>
        <p:nvSpPr>
          <p:cNvPr id="719" name="Shape 71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720" name="Shape 720"/>
          <p:cNvSpPr txBox="1"/>
          <p:nvPr>
            <p:ph idx="1" type="body"/>
          </p:nvPr>
        </p:nvSpPr>
        <p:spPr>
          <a:xfrm>
            <a:off x="685800" y="4343400"/>
            <a:ext cx="5486400" cy="4114800"/>
          </a:xfrm>
          <a:prstGeom prst="rect">
            <a:avLst/>
          </a:prstGeom>
          <a:noFill/>
          <a:ln>
            <a:noFill/>
          </a:ln>
        </p:spPr>
        <p:txBody>
          <a:bodyPr anchorCtr="0" anchor="t" bIns="91425" lIns="91425" rIns="91425" wrap="square" tIns="91425">
            <a:noAutofit/>
          </a:bodyPr>
          <a:lstStyle/>
          <a:p>
            <a:pPr indent="0" lvl="0" marL="0" marR="0" rtl="0" algn="l">
              <a:spcBef>
                <a:spcPts val="0"/>
              </a:spcBef>
              <a:spcAft>
                <a:spcPts val="0"/>
              </a:spcAft>
              <a:buFont typeface="Arial"/>
              <a:buNone/>
            </a:pPr>
            <a:r>
              <a:rPr b="0" i="0" lang="en" sz="1100" u="none" cap="none" strike="noStrike"/>
              <a:t>Another transformative API is the Credential Management API.</a:t>
            </a:r>
          </a:p>
          <a:p>
            <a:pPr indent="0" lvl="0" marL="0" marR="0" rtl="0" algn="l">
              <a:spcBef>
                <a:spcPts val="0"/>
              </a:spcBef>
              <a:spcAft>
                <a:spcPts val="0"/>
              </a:spcAft>
              <a:buClr>
                <a:schemeClr val="dk1"/>
              </a:buClr>
              <a:buFont typeface="Arial"/>
              <a:buNone/>
            </a:pPr>
            <a:r>
              <a:t/>
            </a:r>
            <a:endParaRPr b="0" i="0" sz="1100" u="none" cap="none" strike="noStrike"/>
          </a:p>
          <a:p>
            <a:pPr indent="0" lvl="0" marL="0" marR="0" rtl="0" algn="l">
              <a:spcBef>
                <a:spcPts val="0"/>
              </a:spcBef>
              <a:buFont typeface="Arial"/>
              <a:buNone/>
            </a:pPr>
            <a:r>
              <a:rPr b="0" i="0" lang="en" sz="1100" u="none" cap="none" strike="noStrike"/>
              <a:t>This simplifies the whole process of managing identity on the Web, and enables one-touch login.</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3" name="Shape 723"/>
        <p:cNvGrpSpPr/>
        <p:nvPr/>
      </p:nvGrpSpPr>
      <p:grpSpPr>
        <a:xfrm>
          <a:off x="0" y="0"/>
          <a:ext cx="0" cy="0"/>
          <a:chOff x="0" y="0"/>
          <a:chExt cx="0" cy="0"/>
        </a:xfrm>
      </p:grpSpPr>
      <p:sp>
        <p:nvSpPr>
          <p:cNvPr id="724" name="Shape 72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725" name="Shape 725"/>
          <p:cNvSpPr txBox="1"/>
          <p:nvPr>
            <p:ph idx="1" type="body"/>
          </p:nvPr>
        </p:nvSpPr>
        <p:spPr>
          <a:xfrm>
            <a:off x="685800" y="4343400"/>
            <a:ext cx="5486400" cy="4114800"/>
          </a:xfrm>
          <a:prstGeom prst="rect">
            <a:avLst/>
          </a:prstGeom>
          <a:noFill/>
          <a:ln>
            <a:noFill/>
          </a:ln>
        </p:spPr>
        <p:txBody>
          <a:bodyPr anchorCtr="0" anchor="t" bIns="91425" lIns="91425" rIns="91425" wrap="square" tIns="91425">
            <a:noAutofit/>
          </a:bodyPr>
          <a:lstStyle/>
          <a:p>
            <a:pPr indent="0" lvl="0" marL="0" marR="0" rtl="0" algn="l">
              <a:spcBef>
                <a:spcPts val="0"/>
              </a:spcBef>
              <a:buFont typeface="Arial"/>
              <a:buNone/>
            </a:pPr>
            <a:r>
              <a:rPr b="0" i="0" lang="en" sz="1100" u="none" cap="none" strike="noStrike"/>
              <a:t>Here's kayak.com using Credenttial Management sync'd via Smart Lock with a single tap.</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2" name="Shape 732"/>
        <p:cNvGrpSpPr/>
        <p:nvPr/>
      </p:nvGrpSpPr>
      <p:grpSpPr>
        <a:xfrm>
          <a:off x="0" y="0"/>
          <a:ext cx="0" cy="0"/>
          <a:chOff x="0" y="0"/>
          <a:chExt cx="0" cy="0"/>
        </a:xfrm>
      </p:grpSpPr>
      <p:sp>
        <p:nvSpPr>
          <p:cNvPr id="733" name="Shape 73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734" name="Shape 734"/>
          <p:cNvSpPr txBox="1"/>
          <p:nvPr>
            <p:ph idx="1" type="body"/>
          </p:nvPr>
        </p:nvSpPr>
        <p:spPr>
          <a:xfrm>
            <a:off x="685800" y="4343400"/>
            <a:ext cx="5486400" cy="4114800"/>
          </a:xfrm>
          <a:prstGeom prst="rect">
            <a:avLst/>
          </a:prstGeom>
          <a:noFill/>
          <a:ln>
            <a:noFill/>
          </a:ln>
        </p:spPr>
        <p:txBody>
          <a:bodyPr anchorCtr="0" anchor="t" bIns="91425" lIns="91425" rIns="91425" wrap="square" tIns="91425">
            <a:noAutofit/>
          </a:bodyPr>
          <a:lstStyle/>
          <a:p>
            <a:pPr indent="0" lvl="0" marL="0" marR="0" rtl="0" algn="l">
              <a:spcBef>
                <a:spcPts val="0"/>
              </a:spcBef>
              <a:spcAft>
                <a:spcPts val="0"/>
              </a:spcAft>
              <a:buFont typeface="Arial"/>
              <a:buNone/>
            </a:pPr>
            <a:r>
              <a:rPr b="0" i="0" lang="en" sz="1100" u="none" cap="none" strike="noStrike"/>
              <a:t>On sites that support it, the Credential Management API also allows automatic sign-in for users that previously visited.</a:t>
            </a:r>
          </a:p>
          <a:p>
            <a:pPr indent="0" lvl="0" marL="0" marR="0" rtl="0" algn="l">
              <a:spcBef>
                <a:spcPts val="0"/>
              </a:spcBef>
              <a:buFont typeface="Arial"/>
              <a:buNone/>
            </a:pPr>
            <a:r>
              <a:t/>
            </a:r>
            <a:endParaRPr b="0" i="0" sz="1100" u="none" cap="none" strike="noStrike"/>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1" name="Shape 741"/>
        <p:cNvGrpSpPr/>
        <p:nvPr/>
      </p:nvGrpSpPr>
      <p:grpSpPr>
        <a:xfrm>
          <a:off x="0" y="0"/>
          <a:ext cx="0" cy="0"/>
          <a:chOff x="0" y="0"/>
          <a:chExt cx="0" cy="0"/>
        </a:xfrm>
      </p:grpSpPr>
      <p:sp>
        <p:nvSpPr>
          <p:cNvPr id="742" name="Shape 74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743" name="Shape 743"/>
          <p:cNvSpPr txBox="1"/>
          <p:nvPr>
            <p:ph idx="1" type="body"/>
          </p:nvPr>
        </p:nvSpPr>
        <p:spPr>
          <a:xfrm>
            <a:off x="685800" y="4343400"/>
            <a:ext cx="5486400" cy="4114800"/>
          </a:xfrm>
          <a:prstGeom prst="rect">
            <a:avLst/>
          </a:prstGeom>
          <a:noFill/>
          <a:ln>
            <a:noFill/>
          </a:ln>
        </p:spPr>
        <p:txBody>
          <a:bodyPr anchorCtr="0" anchor="t" bIns="91425" lIns="91425" rIns="91425" wrap="square" tIns="91425">
            <a:noAutofit/>
          </a:bodyPr>
          <a:lstStyle/>
          <a:p>
            <a:pPr indent="0" lvl="0" marL="0" marR="0" rtl="0" algn="l">
              <a:lnSpc>
                <a:spcPct val="115000"/>
              </a:lnSpc>
              <a:spcBef>
                <a:spcPts val="0"/>
              </a:spcBef>
              <a:buClr>
                <a:schemeClr val="dk1"/>
              </a:buClr>
              <a:buFont typeface="Arial"/>
              <a:buNone/>
            </a:pPr>
            <a:r>
              <a:rPr b="0" i="0" lang="en" sz="1100" u="none" cap="none" strike="noStrike">
                <a:solidFill>
                  <a:schemeClr val="dk1"/>
                </a:solidFill>
              </a:rPr>
              <a:t>To sum up: PWAs are reliable, fast and engaging.</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7" name="Shape 747"/>
        <p:cNvGrpSpPr/>
        <p:nvPr/>
      </p:nvGrpSpPr>
      <p:grpSpPr>
        <a:xfrm>
          <a:off x="0" y="0"/>
          <a:ext cx="0" cy="0"/>
          <a:chOff x="0" y="0"/>
          <a:chExt cx="0" cy="0"/>
        </a:xfrm>
      </p:grpSpPr>
      <p:sp>
        <p:nvSpPr>
          <p:cNvPr id="748" name="Shape 74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749" name="Shape 749"/>
          <p:cNvSpPr txBox="1"/>
          <p:nvPr>
            <p:ph idx="1" type="body"/>
          </p:nvPr>
        </p:nvSpPr>
        <p:spPr>
          <a:xfrm>
            <a:off x="685800" y="4343400"/>
            <a:ext cx="5486400" cy="4114800"/>
          </a:xfrm>
          <a:prstGeom prst="rect">
            <a:avLst/>
          </a:prstGeom>
          <a:noFill/>
          <a:ln>
            <a:noFill/>
          </a:ln>
        </p:spPr>
        <p:txBody>
          <a:bodyPr anchorCtr="0" anchor="t" bIns="91425" lIns="91425" rIns="91425" wrap="square" tIns="91425">
            <a:noAutofit/>
          </a:bodyPr>
          <a:lstStyle/>
          <a:p>
            <a:pPr indent="0" lvl="0" marL="0" marR="0" rtl="0" algn="l">
              <a:spcBef>
                <a:spcPts val="0"/>
              </a:spcBef>
              <a:spcAft>
                <a:spcPts val="0"/>
              </a:spcAft>
              <a:buFont typeface="Arial"/>
              <a:buNone/>
            </a:pPr>
            <a:r>
              <a:rPr b="0" i="0" lang="en" sz="1100" u="none" cap="none" strike="noStrike"/>
              <a:t>The feedback we get from talking to many developers in many regions boils down to two key questions…</a:t>
            </a:r>
          </a:p>
          <a:p>
            <a:pPr indent="0" lvl="0" marL="0" marR="0" rtl="0" algn="l">
              <a:spcBef>
                <a:spcPts val="0"/>
              </a:spcBef>
              <a:spcAft>
                <a:spcPts val="0"/>
              </a:spcAft>
              <a:buFont typeface="Arial"/>
              <a:buNone/>
            </a:pPr>
            <a:r>
              <a:t/>
            </a:r>
            <a:endParaRPr b="0" i="0" sz="1100" u="none" cap="none" strike="noStrike"/>
          </a:p>
          <a:p>
            <a:pPr indent="0" lvl="0" marL="0" marR="0" rtl="0" algn="l">
              <a:spcBef>
                <a:spcPts val="0"/>
              </a:spcBef>
              <a:spcAft>
                <a:spcPts val="0"/>
              </a:spcAft>
              <a:buFont typeface="Arial"/>
              <a:buNone/>
            </a:pPr>
            <a:r>
              <a:rPr b="0" i="0" lang="en" sz="1100" u="none" cap="none" strike="noStrike"/>
              <a:t>Why is this important?</a:t>
            </a:r>
          </a:p>
          <a:p>
            <a:pPr indent="0" lvl="0" marL="0" marR="0" rtl="0" algn="l">
              <a:spcBef>
                <a:spcPts val="0"/>
              </a:spcBef>
              <a:spcAft>
                <a:spcPts val="0"/>
              </a:spcAft>
              <a:buFont typeface="Arial"/>
              <a:buNone/>
            </a:pPr>
            <a:r>
              <a:t/>
            </a:r>
            <a:endParaRPr b="0" i="0" sz="1100" u="none" cap="none" strike="noStrike"/>
          </a:p>
          <a:p>
            <a:pPr indent="0" lvl="0" marL="0" marR="0" rtl="0" algn="l">
              <a:spcBef>
                <a:spcPts val="0"/>
              </a:spcBef>
              <a:buClr>
                <a:schemeClr val="dk1"/>
              </a:buClr>
              <a:buFont typeface="Arial"/>
              <a:buNone/>
            </a:pPr>
            <a:r>
              <a:rPr b="0" i="0" lang="en" sz="1100" u="none" cap="none" strike="noStrike"/>
              <a:t>How do we get started?</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2" name="Shape 752"/>
        <p:cNvGrpSpPr/>
        <p:nvPr/>
      </p:nvGrpSpPr>
      <p:grpSpPr>
        <a:xfrm>
          <a:off x="0" y="0"/>
          <a:ext cx="0" cy="0"/>
          <a:chOff x="0" y="0"/>
          <a:chExt cx="0" cy="0"/>
        </a:xfrm>
      </p:grpSpPr>
      <p:sp>
        <p:nvSpPr>
          <p:cNvPr id="753" name="Shape 75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754" name="Shape 754"/>
          <p:cNvSpPr txBox="1"/>
          <p:nvPr>
            <p:ph idx="1" type="body"/>
          </p:nvPr>
        </p:nvSpPr>
        <p:spPr>
          <a:xfrm>
            <a:off x="685800" y="4343400"/>
            <a:ext cx="5486400" cy="4114800"/>
          </a:xfrm>
          <a:prstGeom prst="rect">
            <a:avLst/>
          </a:prstGeom>
          <a:noFill/>
          <a:ln>
            <a:noFill/>
          </a:ln>
        </p:spPr>
        <p:txBody>
          <a:bodyPr anchorCtr="0" anchor="t" bIns="91425" lIns="91425" rIns="91425" wrap="square" tIns="91425">
            <a:noAutofit/>
          </a:bodyPr>
          <a:lstStyle/>
          <a:p>
            <a:pPr indent="0" lvl="0" marL="0" marR="0" rtl="0" algn="l">
              <a:spcBef>
                <a:spcPts val="0"/>
              </a:spcBef>
              <a:spcAft>
                <a:spcPts val="0"/>
              </a:spcAft>
              <a:buClr>
                <a:schemeClr val="dk1"/>
              </a:buClr>
              <a:buFont typeface="Arial"/>
              <a:buNone/>
            </a:pPr>
            <a:r>
              <a:rPr b="0" i="0" lang="en" sz="1100" u="none" cap="none" strike="noStrike"/>
              <a:t>For why it’s important, let's look at the overall market.</a:t>
            </a:r>
          </a:p>
          <a:p>
            <a:pPr indent="0" lvl="0" marL="0" marR="0" rtl="0" algn="l">
              <a:spcBef>
                <a:spcPts val="0"/>
              </a:spcBef>
              <a:spcAft>
                <a:spcPts val="0"/>
              </a:spcAft>
              <a:buClr>
                <a:schemeClr val="dk1"/>
              </a:buClr>
              <a:buFont typeface="Arial"/>
              <a:buNone/>
            </a:pPr>
            <a:r>
              <a:t/>
            </a:r>
            <a:endParaRPr b="0" i="0" sz="1100" u="none" cap="none" strike="noStrike"/>
          </a:p>
          <a:p>
            <a:pPr indent="0" lvl="0" marL="0" marR="0" rtl="0" algn="l">
              <a:spcBef>
                <a:spcPts val="0"/>
              </a:spcBef>
              <a:buClr>
                <a:schemeClr val="dk1"/>
              </a:buClr>
              <a:buFont typeface="Arial"/>
              <a:buNone/>
            </a:pPr>
            <a:r>
              <a:rPr b="0" i="0" lang="en" sz="1100" u="none" cap="none" strike="noStrike"/>
              <a:t>Here, we’ll focus on some high level metrics: reach, acquisition and conversion.</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7" name="Shape 757"/>
        <p:cNvGrpSpPr/>
        <p:nvPr/>
      </p:nvGrpSpPr>
      <p:grpSpPr>
        <a:xfrm>
          <a:off x="0" y="0"/>
          <a:ext cx="0" cy="0"/>
          <a:chOff x="0" y="0"/>
          <a:chExt cx="0" cy="0"/>
        </a:xfrm>
      </p:grpSpPr>
      <p:sp>
        <p:nvSpPr>
          <p:cNvPr id="758" name="Shape 75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759" name="Shape 759"/>
          <p:cNvSpPr txBox="1"/>
          <p:nvPr>
            <p:ph idx="1" type="body"/>
          </p:nvPr>
        </p:nvSpPr>
        <p:spPr>
          <a:xfrm>
            <a:off x="685800" y="4343400"/>
            <a:ext cx="5486400" cy="4114800"/>
          </a:xfrm>
          <a:prstGeom prst="rect">
            <a:avLst/>
          </a:prstGeom>
          <a:noFill/>
          <a:ln>
            <a:noFill/>
          </a:ln>
        </p:spPr>
        <p:txBody>
          <a:bodyPr anchorCtr="0" anchor="t" bIns="91425" lIns="91425" rIns="91425" wrap="square" tIns="91425">
            <a:noAutofit/>
          </a:bodyPr>
          <a:lstStyle/>
          <a:p>
            <a:pPr indent="0" lvl="0" marL="0" marR="0" rtl="0" algn="l">
              <a:spcBef>
                <a:spcPts val="0"/>
              </a:spcBef>
              <a:buFont typeface="Arial"/>
              <a:buNone/>
            </a:pPr>
            <a:r>
              <a:rPr b="0" i="0" lang="en" sz="1100" u="none" cap="none" strike="noStrike"/>
              <a:t>Let’s talk about reach and how we’re seeing overall mobile web audience grow</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2" name="Shape 762"/>
        <p:cNvGrpSpPr/>
        <p:nvPr/>
      </p:nvGrpSpPr>
      <p:grpSpPr>
        <a:xfrm>
          <a:off x="0" y="0"/>
          <a:ext cx="0" cy="0"/>
          <a:chOff x="0" y="0"/>
          <a:chExt cx="0" cy="0"/>
        </a:xfrm>
      </p:grpSpPr>
      <p:sp>
        <p:nvSpPr>
          <p:cNvPr id="763" name="Shape 76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764" name="Shape 764"/>
          <p:cNvSpPr txBox="1"/>
          <p:nvPr>
            <p:ph idx="1" type="body"/>
          </p:nvPr>
        </p:nvSpPr>
        <p:spPr>
          <a:xfrm>
            <a:off x="685800" y="4343400"/>
            <a:ext cx="5486400" cy="4114800"/>
          </a:xfrm>
          <a:prstGeom prst="rect">
            <a:avLst/>
          </a:prstGeom>
          <a:noFill/>
          <a:ln>
            <a:noFill/>
          </a:ln>
        </p:spPr>
        <p:txBody>
          <a:bodyPr anchorCtr="0" anchor="t" bIns="91425" lIns="91425" rIns="91425" wrap="square" tIns="91425">
            <a:noAutofit/>
          </a:bodyPr>
          <a:lstStyle/>
          <a:p>
            <a:pPr indent="0" lvl="0" marL="0" marR="0" rtl="0" algn="l">
              <a:spcBef>
                <a:spcPts val="0"/>
              </a:spcBef>
              <a:spcAft>
                <a:spcPts val="0"/>
              </a:spcAft>
              <a:buClr>
                <a:schemeClr val="dk1"/>
              </a:buClr>
              <a:buFont typeface="Arial"/>
              <a:buNone/>
            </a:pPr>
            <a:r>
              <a:rPr b="0" i="0" lang="en" sz="1100" u="none" cap="none" strike="noStrike"/>
              <a:t>We have data for Chrome: 1B monthly users on mobile.</a:t>
            </a:r>
          </a:p>
          <a:p>
            <a:pPr indent="0" lvl="0" marL="0" marR="0" rtl="0" algn="l">
              <a:spcBef>
                <a:spcPts val="0"/>
              </a:spcBef>
              <a:spcAft>
                <a:spcPts val="0"/>
              </a:spcAft>
              <a:buFont typeface="Arial"/>
              <a:buNone/>
            </a:pPr>
            <a:r>
              <a:t/>
            </a:r>
            <a:endParaRPr b="0" i="0" sz="1100" u="none" cap="none" strike="noStrike"/>
          </a:p>
          <a:p>
            <a:pPr indent="0" lvl="0" marL="0" marR="0" rtl="0" algn="l">
              <a:spcBef>
                <a:spcPts val="0"/>
              </a:spcBef>
              <a:spcAft>
                <a:spcPts val="0"/>
              </a:spcAft>
              <a:buFont typeface="Arial"/>
              <a:buNone/>
            </a:pPr>
            <a:r>
              <a:rPr b="0" i="0" lang="en" sz="1100" u="none" cap="none" strike="noStrike"/>
              <a:t>This was just 400M last year, and Chrome is only four years old!</a:t>
            </a:r>
          </a:p>
          <a:p>
            <a:pPr indent="0" lvl="0" marL="0" marR="0" rtl="0" algn="l">
              <a:spcBef>
                <a:spcPts val="0"/>
              </a:spcBef>
              <a:spcAft>
                <a:spcPts val="0"/>
              </a:spcAft>
              <a:buFont typeface="Arial"/>
              <a:buNone/>
            </a:pPr>
            <a:r>
              <a:t/>
            </a:r>
            <a:endParaRPr b="0" i="0" sz="1100" u="none" cap="none" strike="noStrike"/>
          </a:p>
          <a:p>
            <a:pPr indent="0" lvl="0" marL="0" marR="0" rtl="0" algn="l">
              <a:spcBef>
                <a:spcPts val="0"/>
              </a:spcBef>
              <a:spcAft>
                <a:spcPts val="0"/>
              </a:spcAft>
              <a:buClr>
                <a:schemeClr val="dk1"/>
              </a:buClr>
              <a:buFont typeface="Arial"/>
              <a:buNone/>
            </a:pPr>
            <a:r>
              <a:rPr b="0" i="0" lang="en" sz="1100" u="none" cap="none" strike="noStrike"/>
              <a:t>On average, Chrome on Android users visit 100 sites per month.</a:t>
            </a:r>
          </a:p>
          <a:p>
            <a:pPr indent="0" lvl="0" marL="0" marR="0" rtl="0" algn="l">
              <a:spcBef>
                <a:spcPts val="0"/>
              </a:spcBef>
              <a:spcAft>
                <a:spcPts val="0"/>
              </a:spcAft>
              <a:buFont typeface="Arial"/>
              <a:buNone/>
            </a:pPr>
            <a:r>
              <a:t/>
            </a:r>
            <a:endParaRPr b="0" i="0" sz="1100" u="none" cap="none" strike="noStrike"/>
          </a:p>
          <a:p>
            <a:pPr indent="0" lvl="0" marL="0" marR="0" rtl="0" algn="l">
              <a:spcBef>
                <a:spcPts val="0"/>
              </a:spcBef>
              <a:buFont typeface="Arial"/>
              <a:buNone/>
            </a:pPr>
            <a:r>
              <a:rPr b="0" i="0" lang="en" sz="1100" u="none" cap="none" strike="noStrike"/>
              <a:t>Let’s drill down to site level data.</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0" name="Shape 190"/>
        <p:cNvGrpSpPr/>
        <p:nvPr/>
      </p:nvGrpSpPr>
      <p:grpSpPr>
        <a:xfrm>
          <a:off x="0" y="0"/>
          <a:ext cx="0" cy="0"/>
          <a:chOff x="0" y="0"/>
          <a:chExt cx="0" cy="0"/>
        </a:xfrm>
      </p:grpSpPr>
      <p:sp>
        <p:nvSpPr>
          <p:cNvPr id="191" name="Shape 19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92" name="Shape 192"/>
          <p:cNvSpPr txBox="1"/>
          <p:nvPr>
            <p:ph idx="1" type="body"/>
          </p:nvPr>
        </p:nvSpPr>
        <p:spPr>
          <a:xfrm>
            <a:off x="685800" y="4343400"/>
            <a:ext cx="5486400" cy="4114800"/>
          </a:xfrm>
          <a:prstGeom prst="rect">
            <a:avLst/>
          </a:prstGeom>
          <a:noFill/>
          <a:ln>
            <a:noFill/>
          </a:ln>
        </p:spPr>
        <p:txBody>
          <a:bodyPr anchorCtr="0" anchor="t" bIns="91425" lIns="91425" rIns="91425" wrap="square" tIns="91425">
            <a:noAutofit/>
          </a:bodyPr>
          <a:lstStyle/>
          <a:p>
            <a:pPr indent="0" lvl="0" marL="0" marR="0" rtl="0" algn="l">
              <a:spcBef>
                <a:spcPts val="0"/>
              </a:spcBef>
              <a:spcAft>
                <a:spcPts val="0"/>
              </a:spcAft>
              <a:buFont typeface="Arial"/>
              <a:buNone/>
            </a:pPr>
            <a:r>
              <a:rPr b="0" i="0" lang="en" sz="1100" u="none" cap="none" strike="noStrike"/>
              <a:t>Let's move forward a few years….</a:t>
            </a:r>
          </a:p>
          <a:p>
            <a:pPr indent="0" lvl="0" marL="0" marR="0" rtl="0" algn="l">
              <a:spcBef>
                <a:spcPts val="0"/>
              </a:spcBef>
              <a:spcAft>
                <a:spcPts val="0"/>
              </a:spcAft>
              <a:buFont typeface="Arial"/>
              <a:buNone/>
            </a:pPr>
            <a:r>
              <a:t/>
            </a:r>
            <a:endParaRPr b="0" i="0" sz="1100" u="none" cap="none" strike="noStrike"/>
          </a:p>
          <a:p>
            <a:pPr indent="0" lvl="0" marL="0" marR="0" rtl="0" algn="l">
              <a:spcBef>
                <a:spcPts val="0"/>
              </a:spcBef>
              <a:spcAft>
                <a:spcPts val="0"/>
              </a:spcAft>
              <a:buFont typeface="Arial"/>
              <a:buNone/>
            </a:pPr>
            <a:r>
              <a:rPr b="0" i="0" lang="en" sz="1100" u="none" cap="none" strike="noStrike"/>
              <a:t>Google Maps happened; pan &amp; zoom!</a:t>
            </a:r>
          </a:p>
          <a:p>
            <a:pPr indent="0" lvl="0" marL="0" marR="0" rtl="0" algn="l">
              <a:spcBef>
                <a:spcPts val="0"/>
              </a:spcBef>
              <a:spcAft>
                <a:spcPts val="0"/>
              </a:spcAft>
              <a:buFont typeface="Arial"/>
              <a:buNone/>
            </a:pPr>
            <a:r>
              <a:t/>
            </a:r>
            <a:endParaRPr b="0" i="0" sz="1100" u="none" cap="none" strike="noStrike"/>
          </a:p>
          <a:p>
            <a:pPr indent="0" lvl="0" marL="0" marR="0" rtl="0" algn="l">
              <a:spcBef>
                <a:spcPts val="0"/>
              </a:spcBef>
              <a:spcAft>
                <a:spcPts val="0"/>
              </a:spcAft>
              <a:buFont typeface="Arial"/>
              <a:buNone/>
            </a:pPr>
            <a:r>
              <a:rPr b="0" i="0" lang="en" sz="1100" u="none" cap="none" strike="noStrike"/>
              <a:t>Worked on any computer, not just one you spent 30 minutes installing on</a:t>
            </a:r>
          </a:p>
          <a:p>
            <a:pPr indent="0" lvl="0" marL="0" marR="0" rtl="0" algn="l">
              <a:spcBef>
                <a:spcPts val="0"/>
              </a:spcBef>
              <a:spcAft>
                <a:spcPts val="0"/>
              </a:spcAft>
              <a:buFont typeface="Arial"/>
              <a:buNone/>
            </a:pPr>
            <a:r>
              <a:t/>
            </a:r>
            <a:endParaRPr b="0" i="0" sz="1100" u="none" cap="none" strike="noStrike"/>
          </a:p>
          <a:p>
            <a:pPr indent="0" lvl="0" marL="0" marR="0" rtl="0" algn="l">
              <a:spcBef>
                <a:spcPts val="0"/>
              </a:spcBef>
              <a:spcAft>
                <a:spcPts val="0"/>
              </a:spcAft>
              <a:buFont typeface="Arial"/>
              <a:buNone/>
            </a:pPr>
            <a:r>
              <a:rPr b="0" i="0" lang="en" sz="1100" u="none" cap="none" strike="noStrike"/>
              <a:t>When capable, the web's distribution model wins.</a:t>
            </a:r>
          </a:p>
          <a:p>
            <a:pPr indent="0" lvl="0" marL="0" marR="0" rtl="0" algn="l">
              <a:spcBef>
                <a:spcPts val="0"/>
              </a:spcBef>
              <a:spcAft>
                <a:spcPts val="0"/>
              </a:spcAft>
              <a:buFont typeface="Arial"/>
              <a:buNone/>
            </a:pPr>
            <a:r>
              <a:t/>
            </a:r>
            <a:endParaRPr b="0" i="0" sz="1100" u="none" cap="none" strike="noStrike"/>
          </a:p>
          <a:p>
            <a:pPr indent="0" lvl="0" marL="0" marR="0" rtl="0" algn="l">
              <a:spcBef>
                <a:spcPts val="0"/>
              </a:spcBef>
              <a:spcAft>
                <a:spcPts val="0"/>
              </a:spcAft>
              <a:buFont typeface="Arial"/>
              <a:buNone/>
            </a:pPr>
            <a:r>
              <a:rPr b="0" i="0" lang="en" sz="1100" u="none" cap="none" strike="noStrike"/>
              <a:t>Raise your hand if you use Google Maps on the web on desktop. </a:t>
            </a:r>
          </a:p>
          <a:p>
            <a:pPr indent="0" lvl="0" marL="0" marR="0" rtl="0" algn="l">
              <a:spcBef>
                <a:spcPts val="0"/>
              </a:spcBef>
              <a:spcAft>
                <a:spcPts val="0"/>
              </a:spcAft>
              <a:buFont typeface="Arial"/>
              <a:buNone/>
            </a:pPr>
            <a:r>
              <a:t/>
            </a:r>
            <a:endParaRPr b="0" i="0" sz="1100" u="none" cap="none" strike="noStrike">
              <a:solidFill>
                <a:schemeClr val="dk1"/>
              </a:solidFill>
            </a:endParaRPr>
          </a:p>
          <a:p>
            <a:pPr indent="0" lvl="0" marL="0" marR="0" rtl="0" algn="l">
              <a:spcBef>
                <a:spcPts val="0"/>
              </a:spcBef>
              <a:spcAft>
                <a:spcPts val="0"/>
              </a:spcAft>
              <a:buClr>
                <a:schemeClr val="dk1"/>
              </a:buClr>
              <a:buFont typeface="Arial"/>
              <a:buNone/>
            </a:pPr>
            <a:r>
              <a:rPr b="0" i="0" lang="en" sz="1100" u="none" cap="none" strike="noStrike">
                <a:solidFill>
                  <a:schemeClr val="dk1"/>
                </a:solidFill>
              </a:rPr>
              <a:t>Thought so.</a:t>
            </a:r>
          </a:p>
          <a:p>
            <a:pPr indent="0" lvl="0" marL="0" marR="0" rtl="0" algn="l">
              <a:spcBef>
                <a:spcPts val="0"/>
              </a:spcBef>
              <a:spcAft>
                <a:spcPts val="0"/>
              </a:spcAft>
              <a:buFont typeface="Arial"/>
              <a:buNone/>
            </a:pPr>
            <a:r>
              <a:t/>
            </a:r>
            <a:endParaRPr b="0" i="0" sz="1100" u="none" cap="none" strike="noStrike"/>
          </a:p>
          <a:p>
            <a:pPr indent="0" lvl="0" marL="0" marR="0" rtl="0" algn="l">
              <a:spcBef>
                <a:spcPts val="0"/>
              </a:spcBef>
              <a:spcAft>
                <a:spcPts val="0"/>
              </a:spcAft>
              <a:buFont typeface="Arial"/>
              <a:buNone/>
            </a:pPr>
            <a:r>
              <a:rPr b="0" i="0" lang="en" sz="1100" u="none" cap="none" strike="noStrike"/>
              <a:t>What about on mobile? Who goes to a browser to get to maps on phone?</a:t>
            </a:r>
          </a:p>
          <a:p>
            <a:pPr indent="0" lvl="0" marL="0" marR="0" rtl="0" algn="l">
              <a:spcBef>
                <a:spcPts val="0"/>
              </a:spcBef>
              <a:buFont typeface="Arial"/>
              <a:buNone/>
            </a:pPr>
            <a:r>
              <a:t/>
            </a:r>
            <a:endParaRPr b="0" i="0" sz="1100" u="none" cap="none" strike="noStrike"/>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9" name="Shape 769"/>
        <p:cNvGrpSpPr/>
        <p:nvPr/>
      </p:nvGrpSpPr>
      <p:grpSpPr>
        <a:xfrm>
          <a:off x="0" y="0"/>
          <a:ext cx="0" cy="0"/>
          <a:chOff x="0" y="0"/>
          <a:chExt cx="0" cy="0"/>
        </a:xfrm>
      </p:grpSpPr>
      <p:sp>
        <p:nvSpPr>
          <p:cNvPr id="770" name="Shape 77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771" name="Shape 771"/>
          <p:cNvSpPr txBox="1"/>
          <p:nvPr>
            <p:ph idx="1" type="body"/>
          </p:nvPr>
        </p:nvSpPr>
        <p:spPr>
          <a:xfrm>
            <a:off x="685800" y="4343400"/>
            <a:ext cx="5486400" cy="4114800"/>
          </a:xfrm>
          <a:prstGeom prst="rect">
            <a:avLst/>
          </a:prstGeom>
          <a:noFill/>
          <a:ln>
            <a:noFill/>
          </a:ln>
        </p:spPr>
        <p:txBody>
          <a:bodyPr anchorCtr="0" anchor="t" bIns="91425" lIns="91425" rIns="91425" wrap="square" tIns="91425">
            <a:noAutofit/>
          </a:bodyPr>
          <a:lstStyle/>
          <a:p>
            <a:pPr indent="0" lvl="0" marL="0" marR="0" rtl="0" algn="l">
              <a:spcBef>
                <a:spcPts val="0"/>
              </a:spcBef>
              <a:spcAft>
                <a:spcPts val="0"/>
              </a:spcAft>
              <a:buClr>
                <a:schemeClr val="dk1"/>
              </a:buClr>
              <a:buFont typeface="Arial"/>
              <a:buNone/>
            </a:pPr>
            <a:r>
              <a:rPr b="0" i="0" lang="en" sz="1100" u="none" cap="none" strike="noStrike"/>
              <a:t>This Comscore data compares reach of the top 1000 sites and apps. Here, you see that mobile web reach is 2.5x that of apps. So when you are able to deliver a better experience to a wider audience, this makes a compelling case. </a:t>
            </a:r>
          </a:p>
          <a:p>
            <a:pPr indent="0" lvl="0" marL="0" marR="0" rtl="0" algn="l">
              <a:spcBef>
                <a:spcPts val="0"/>
              </a:spcBef>
              <a:spcAft>
                <a:spcPts val="0"/>
              </a:spcAft>
              <a:buClr>
                <a:schemeClr val="dk1"/>
              </a:buClr>
              <a:buFont typeface="Arial"/>
              <a:buNone/>
            </a:pPr>
            <a:r>
              <a:t/>
            </a:r>
            <a:endParaRPr b="0" i="0" sz="1100" u="none" cap="none" strike="noStrike"/>
          </a:p>
          <a:p>
            <a:pPr indent="0" lvl="0" marL="0" marR="0" rtl="0" algn="l">
              <a:spcBef>
                <a:spcPts val="0"/>
              </a:spcBef>
              <a:spcAft>
                <a:spcPts val="0"/>
              </a:spcAft>
              <a:buClr>
                <a:schemeClr val="dk1"/>
              </a:buClr>
              <a:buFont typeface="Arial"/>
              <a:buNone/>
            </a:pPr>
            <a:r>
              <a:rPr b="0" i="0" lang="en" sz="1100" u="none" cap="none" strike="noStrike"/>
              <a:t>And you’re likely seeing similar numbers on your own site. It’s worth gut checking your own site traffic numbers and understanding the traffic breakdown between app and mobile web.  Anecdotally, we’ve heard sites say that mobile web traffic ranges from 50% to as high as 90% of mobile traffic.</a:t>
            </a:r>
          </a:p>
          <a:p>
            <a:pPr indent="0" lvl="0" marL="0" marR="0" rtl="0" algn="l">
              <a:spcBef>
                <a:spcPts val="0"/>
              </a:spcBef>
              <a:spcAft>
                <a:spcPts val="0"/>
              </a:spcAft>
              <a:buClr>
                <a:schemeClr val="dk1"/>
              </a:buClr>
              <a:buFont typeface="Arial"/>
              <a:buNone/>
            </a:pPr>
            <a:r>
              <a:t/>
            </a:r>
            <a:endParaRPr b="0" i="0" sz="1100" u="none" cap="none" strike="noStrike"/>
          </a:p>
          <a:p>
            <a:pPr indent="0" lvl="0" marL="0" marR="0" rtl="0" algn="l">
              <a:spcBef>
                <a:spcPts val="0"/>
              </a:spcBef>
              <a:buClr>
                <a:schemeClr val="dk1"/>
              </a:buClr>
              <a:buFont typeface="Arial"/>
              <a:buNone/>
            </a:pPr>
            <a:r>
              <a:rPr b="0" i="0" lang="en" sz="1100" u="none" cap="none" strike="noStrike"/>
              <a:t>So this data is great. We’re seeing growth in mobile web and that reach is more than double of app traffic. The next question: are there real businesses, at scale seeing success with these investments? We’ve been working hard to provide real life examples so that you have proof points.</a:t>
            </a: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8" name="Shape 798"/>
        <p:cNvGrpSpPr/>
        <p:nvPr/>
      </p:nvGrpSpPr>
      <p:grpSpPr>
        <a:xfrm>
          <a:off x="0" y="0"/>
          <a:ext cx="0" cy="0"/>
          <a:chOff x="0" y="0"/>
          <a:chExt cx="0" cy="0"/>
        </a:xfrm>
      </p:grpSpPr>
      <p:sp>
        <p:nvSpPr>
          <p:cNvPr id="799" name="Shape 799"/>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800" name="Shape 800"/>
          <p:cNvSpPr txBox="1"/>
          <p:nvPr>
            <p:ph idx="1" type="body"/>
          </p:nvPr>
        </p:nvSpPr>
        <p:spPr>
          <a:xfrm>
            <a:off x="914400" y="4343400"/>
            <a:ext cx="5029200" cy="4114800"/>
          </a:xfrm>
          <a:prstGeom prst="rect">
            <a:avLst/>
          </a:prstGeom>
          <a:noFill/>
          <a:ln>
            <a:noFill/>
          </a:ln>
        </p:spPr>
        <p:txBody>
          <a:bodyPr anchorCtr="0" anchor="ctr" bIns="91425" lIns="91425" rIns="91425" wrap="square" tIns="91425">
            <a:noAutofit/>
          </a:bodyPr>
          <a:lstStyle/>
          <a:p>
            <a:pPr indent="0" lvl="0" marL="0" marR="0" rtl="0" algn="l">
              <a:spcBef>
                <a:spcPts val="0"/>
              </a:spcBef>
              <a:spcAft>
                <a:spcPts val="0"/>
              </a:spcAft>
              <a:buClr>
                <a:schemeClr val="dk1"/>
              </a:buClr>
              <a:buFont typeface="Arial"/>
              <a:buNone/>
            </a:pPr>
            <a:r>
              <a:rPr b="0" i="0" lang="en" sz="1100" u="none" cap="none" strike="noStrike">
                <a:solidFill>
                  <a:schemeClr val="dk1"/>
                </a:solidFill>
              </a:rPr>
              <a:t>Removing barriers to entry means that users are much more likely to try out a mobile web property than an app.  </a:t>
            </a:r>
          </a:p>
          <a:p>
            <a:pPr indent="0" lvl="0" marL="0" marR="0" rtl="0" algn="l">
              <a:spcBef>
                <a:spcPts val="0"/>
              </a:spcBef>
              <a:spcAft>
                <a:spcPts val="0"/>
              </a:spcAft>
              <a:buFont typeface="Arial"/>
              <a:buNone/>
            </a:pPr>
            <a:r>
              <a:t/>
            </a:r>
            <a:endParaRPr b="0" i="0" sz="1100" u="none" cap="none" strike="noStrike">
              <a:solidFill>
                <a:schemeClr val="dk1"/>
              </a:solidFill>
            </a:endParaRPr>
          </a:p>
          <a:p>
            <a:pPr indent="0" lvl="0" marL="0" marR="0" rtl="0" algn="l">
              <a:spcBef>
                <a:spcPts val="0"/>
              </a:spcBef>
              <a:spcAft>
                <a:spcPts val="0"/>
              </a:spcAft>
              <a:buClr>
                <a:schemeClr val="dk1"/>
              </a:buClr>
              <a:buFont typeface="Arial"/>
              <a:buNone/>
            </a:pPr>
            <a:r>
              <a:rPr b="0" i="0" lang="en" sz="1100" u="none" cap="none" strike="noStrike">
                <a:solidFill>
                  <a:schemeClr val="dk1"/>
                </a:solidFill>
              </a:rPr>
              <a:t>The mobile web sees many more unique users.  </a:t>
            </a:r>
          </a:p>
          <a:p>
            <a:pPr indent="0" lvl="0" marL="0" marR="0" rtl="0" algn="l">
              <a:spcBef>
                <a:spcPts val="0"/>
              </a:spcBef>
              <a:spcAft>
                <a:spcPts val="0"/>
              </a:spcAft>
              <a:buFont typeface="Arial"/>
              <a:buNone/>
            </a:pPr>
            <a:r>
              <a:t/>
            </a:r>
            <a:endParaRPr b="0" i="0" sz="1100" u="none" cap="none" strike="noStrike"/>
          </a:p>
          <a:p>
            <a:pPr indent="0" lvl="0" marL="0" marR="0" rtl="0" algn="l">
              <a:spcBef>
                <a:spcPts val="0"/>
              </a:spcBef>
              <a:spcAft>
                <a:spcPts val="0"/>
              </a:spcAft>
              <a:buFont typeface="Arial"/>
              <a:buNone/>
            </a:pPr>
            <a:r>
              <a:rPr b="0" i="0" lang="en" sz="1100" u="none" cap="none" strike="noStrike"/>
              <a:t>However, as you can see, native apps capture users’ attention. Native apps currently get a lot more user engagement.</a:t>
            </a:r>
          </a:p>
          <a:p>
            <a:pPr indent="0" lvl="0" marL="0" marR="0" rtl="0" algn="l">
              <a:spcBef>
                <a:spcPts val="0"/>
              </a:spcBef>
              <a:spcAft>
                <a:spcPts val="0"/>
              </a:spcAft>
              <a:buFont typeface="Arial"/>
              <a:buNone/>
            </a:pPr>
            <a:r>
              <a:t/>
            </a:r>
            <a:endParaRPr b="0" i="0" sz="1100" u="none" cap="none" strike="noStrike"/>
          </a:p>
          <a:p>
            <a:pPr indent="0" lvl="0" marL="0" marR="0" rtl="0" algn="l">
              <a:spcBef>
                <a:spcPts val="0"/>
              </a:spcBef>
              <a:buFont typeface="Arial"/>
              <a:buNone/>
            </a:pPr>
            <a:r>
              <a:rPr b="0" i="0" lang="en" sz="1100" u="none" cap="none" strike="noStrike"/>
              <a:t>Can we have both?</a:t>
            </a: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9" name="Shape 849"/>
        <p:cNvGrpSpPr/>
        <p:nvPr/>
      </p:nvGrpSpPr>
      <p:grpSpPr>
        <a:xfrm>
          <a:off x="0" y="0"/>
          <a:ext cx="0" cy="0"/>
          <a:chOff x="0" y="0"/>
          <a:chExt cx="0" cy="0"/>
        </a:xfrm>
      </p:grpSpPr>
      <p:sp>
        <p:nvSpPr>
          <p:cNvPr id="850" name="Shape 85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851" name="Shape 851"/>
          <p:cNvSpPr txBox="1"/>
          <p:nvPr>
            <p:ph idx="1" type="body"/>
          </p:nvPr>
        </p:nvSpPr>
        <p:spPr>
          <a:xfrm>
            <a:off x="685800" y="4343400"/>
            <a:ext cx="5486400" cy="4114800"/>
          </a:xfrm>
          <a:prstGeom prst="rect">
            <a:avLst/>
          </a:prstGeom>
          <a:noFill/>
          <a:ln>
            <a:noFill/>
          </a:ln>
        </p:spPr>
        <p:txBody>
          <a:bodyPr anchorCtr="0" anchor="t" bIns="91425" lIns="91425" rIns="91425" wrap="square" tIns="91425">
            <a:noAutofit/>
          </a:bodyPr>
          <a:lstStyle/>
          <a:p>
            <a:pPr indent="0" lvl="0" marL="0" marR="0" rtl="0" algn="l">
              <a:spcBef>
                <a:spcPts val="0"/>
              </a:spcBef>
              <a:spcAft>
                <a:spcPts val="0"/>
              </a:spcAft>
              <a:buClr>
                <a:schemeClr val="dk1"/>
              </a:buClr>
              <a:buFont typeface="Arial"/>
              <a:buNone/>
            </a:pPr>
            <a:r>
              <a:rPr b="0" i="0" lang="en" sz="1100" u="none" cap="none" strike="noStrike"/>
              <a:t>Another data point to look at is how easily users are able to discover and experience your service.</a:t>
            </a:r>
          </a:p>
          <a:p>
            <a:pPr indent="0" lvl="0" marL="0" marR="0" rtl="0" algn="l">
              <a:spcBef>
                <a:spcPts val="0"/>
              </a:spcBef>
              <a:spcAft>
                <a:spcPts val="0"/>
              </a:spcAft>
              <a:buFont typeface="Arial"/>
              <a:buNone/>
            </a:pPr>
            <a:r>
              <a:t/>
            </a:r>
            <a:endParaRPr b="0" i="0" sz="1100" u="none" cap="none" strike="noStrike"/>
          </a:p>
          <a:p>
            <a:pPr indent="0" lvl="0" marL="0" marR="0" rtl="0" algn="l">
              <a:spcBef>
                <a:spcPts val="0"/>
              </a:spcBef>
              <a:buFont typeface="Arial"/>
              <a:buNone/>
            </a:pPr>
            <a:r>
              <a:rPr b="0" i="0" lang="en" sz="1100" u="none" cap="none" strike="noStrike"/>
              <a:t>Acquisition is about getting more users to your site, and that sometimes means paying for users. </a:t>
            </a: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4" name="Shape 854"/>
        <p:cNvGrpSpPr/>
        <p:nvPr/>
      </p:nvGrpSpPr>
      <p:grpSpPr>
        <a:xfrm>
          <a:off x="0" y="0"/>
          <a:ext cx="0" cy="0"/>
          <a:chOff x="0" y="0"/>
          <a:chExt cx="0" cy="0"/>
        </a:xfrm>
      </p:grpSpPr>
      <p:sp>
        <p:nvSpPr>
          <p:cNvPr id="855" name="Shape 85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856" name="Shape 856"/>
          <p:cNvSpPr txBox="1"/>
          <p:nvPr>
            <p:ph idx="1" type="body"/>
          </p:nvPr>
        </p:nvSpPr>
        <p:spPr>
          <a:xfrm>
            <a:off x="685800" y="4343400"/>
            <a:ext cx="5486400" cy="4114800"/>
          </a:xfrm>
          <a:prstGeom prst="rect">
            <a:avLst/>
          </a:prstGeom>
          <a:noFill/>
          <a:ln>
            <a:noFill/>
          </a:ln>
        </p:spPr>
        <p:txBody>
          <a:bodyPr anchorCtr="0" anchor="t" bIns="91425" lIns="91425" rIns="91425" wrap="square" tIns="91425">
            <a:noAutofit/>
          </a:bodyPr>
          <a:lstStyle/>
          <a:p>
            <a:pPr indent="0" lvl="0" marL="0" marR="0" rtl="0" algn="l">
              <a:spcBef>
                <a:spcPts val="0"/>
              </a:spcBef>
              <a:spcAft>
                <a:spcPts val="0"/>
              </a:spcAft>
              <a:buFont typeface="Arial"/>
              <a:buNone/>
            </a:pPr>
            <a:r>
              <a:rPr b="0" i="0" lang="en" sz="1100" u="none" cap="none" strike="noStrike"/>
              <a:t>Here's an example.</a:t>
            </a:r>
          </a:p>
          <a:p>
            <a:pPr indent="0" lvl="0" marL="0" marR="0" rtl="0" algn="l">
              <a:spcBef>
                <a:spcPts val="0"/>
              </a:spcBef>
              <a:spcAft>
                <a:spcPts val="0"/>
              </a:spcAft>
              <a:buFont typeface="Arial"/>
              <a:buNone/>
            </a:pPr>
            <a:r>
              <a:t/>
            </a:r>
            <a:endParaRPr b="0" i="0" sz="1100" u="none" cap="none" strike="noStrike"/>
          </a:p>
          <a:p>
            <a:pPr indent="0" lvl="0" marL="0" marR="0" rtl="0" algn="l">
              <a:spcBef>
                <a:spcPts val="0"/>
              </a:spcBef>
              <a:spcAft>
                <a:spcPts val="0"/>
              </a:spcAft>
              <a:buClr>
                <a:schemeClr val="dk1"/>
              </a:buClr>
              <a:buFont typeface="Arial"/>
              <a:buNone/>
            </a:pPr>
            <a:r>
              <a:rPr b="0" i="0" lang="en" sz="1100" u="none" cap="none" strike="noStrike"/>
              <a:t>Selio is a local marketplace site for buying and selling goods. </a:t>
            </a:r>
          </a:p>
          <a:p>
            <a:pPr indent="0" lvl="0" marL="0" marR="0" rtl="0" algn="l">
              <a:spcBef>
                <a:spcPts val="0"/>
              </a:spcBef>
              <a:spcAft>
                <a:spcPts val="0"/>
              </a:spcAft>
              <a:buFont typeface="Arial"/>
              <a:buNone/>
            </a:pPr>
            <a:r>
              <a:t/>
            </a:r>
            <a:endParaRPr b="0" i="0" sz="1100" u="none" cap="none" strike="noStrike"/>
          </a:p>
          <a:p>
            <a:pPr indent="0" lvl="0" marL="0" marR="0" rtl="0" algn="l">
              <a:spcBef>
                <a:spcPts val="0"/>
              </a:spcBef>
              <a:spcAft>
                <a:spcPts val="0"/>
              </a:spcAft>
              <a:buClr>
                <a:schemeClr val="dk1"/>
              </a:buClr>
              <a:buFont typeface="Arial"/>
              <a:buNone/>
            </a:pPr>
            <a:r>
              <a:rPr b="0" i="0" lang="en" sz="1100" u="none" cap="none" strike="noStrike"/>
              <a:t>They built a progressive web app and saw similar engagement numbers as their app.</a:t>
            </a:r>
          </a:p>
          <a:p>
            <a:pPr indent="0" lvl="0" marL="0" marR="0" rtl="0" algn="l">
              <a:spcBef>
                <a:spcPts val="0"/>
              </a:spcBef>
              <a:spcAft>
                <a:spcPts val="0"/>
              </a:spcAft>
              <a:buFont typeface="Arial"/>
              <a:buNone/>
            </a:pPr>
            <a:r>
              <a:t/>
            </a:r>
            <a:endParaRPr b="0" i="0" sz="1100" u="none" cap="none" strike="noStrike"/>
          </a:p>
          <a:p>
            <a:pPr indent="0" lvl="0" marL="0" marR="0" rtl="0" algn="l">
              <a:spcBef>
                <a:spcPts val="0"/>
              </a:spcBef>
              <a:spcAft>
                <a:spcPts val="0"/>
              </a:spcAft>
              <a:buClr>
                <a:schemeClr val="dk1"/>
              </a:buClr>
              <a:buFont typeface="Arial"/>
              <a:buNone/>
            </a:pPr>
            <a:r>
              <a:rPr b="0" i="0" lang="en" sz="1100" u="none" cap="none" strike="noStrike"/>
              <a:t>However, they found that user acquisition cost could be up to 10 times cheaper for their web app compared to their native app.</a:t>
            </a:r>
          </a:p>
          <a:p>
            <a:pPr indent="0" lvl="0" marL="0" marR="0" rtl="0" algn="l">
              <a:spcBef>
                <a:spcPts val="0"/>
              </a:spcBef>
              <a:spcAft>
                <a:spcPts val="0"/>
              </a:spcAft>
              <a:buFont typeface="Arial"/>
              <a:buNone/>
            </a:pPr>
            <a:r>
              <a:t/>
            </a:r>
            <a:endParaRPr b="0" i="0" sz="1100" u="none" cap="none" strike="noStrike"/>
          </a:p>
          <a:p>
            <a:pPr indent="0" lvl="0" marL="0" marR="0" rtl="0" algn="l">
              <a:spcBef>
                <a:spcPts val="0"/>
              </a:spcBef>
              <a:spcAft>
                <a:spcPts val="0"/>
              </a:spcAft>
              <a:buFont typeface="Arial"/>
              <a:buNone/>
            </a:pPr>
            <a:r>
              <a:rPr b="0" i="0" lang="en" sz="1100" u="none" cap="none" strike="noStrike"/>
              <a:t>The web has incredibly low friction and as a result, it’s also less expensive to acquire users.</a:t>
            </a:r>
          </a:p>
          <a:p>
            <a:pPr indent="0" lvl="0" marL="0" marR="0" rtl="0" algn="l">
              <a:spcBef>
                <a:spcPts val="0"/>
              </a:spcBef>
              <a:spcAft>
                <a:spcPts val="0"/>
              </a:spcAft>
              <a:buClr>
                <a:schemeClr val="dk1"/>
              </a:buClr>
              <a:buFont typeface="Arial"/>
              <a:buNone/>
            </a:pPr>
            <a:r>
              <a:t/>
            </a:r>
            <a:endParaRPr b="0" i="0" sz="1100" u="none" cap="none" strike="noStrike"/>
          </a:p>
          <a:p>
            <a:pPr indent="0" lvl="0" marL="0" marR="0" rtl="0" algn="l">
              <a:spcBef>
                <a:spcPts val="0"/>
              </a:spcBef>
              <a:buClr>
                <a:schemeClr val="dk1"/>
              </a:buClr>
              <a:buFont typeface="Arial"/>
              <a:buNone/>
            </a:pPr>
            <a:r>
              <a:rPr b="0" i="0" lang="en" sz="1100" u="none" cap="none" strike="noStrike"/>
              <a:t>I know, you must be thinking, that’s what the marketing team worries about. But hey, if you’re trying to build a business case, you have to think about these multiple forces at play. </a:t>
            </a: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7" name="Shape 877"/>
        <p:cNvGrpSpPr/>
        <p:nvPr/>
      </p:nvGrpSpPr>
      <p:grpSpPr>
        <a:xfrm>
          <a:off x="0" y="0"/>
          <a:ext cx="0" cy="0"/>
          <a:chOff x="0" y="0"/>
          <a:chExt cx="0" cy="0"/>
        </a:xfrm>
      </p:grpSpPr>
      <p:sp>
        <p:nvSpPr>
          <p:cNvPr id="878" name="Shape 87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879" name="Shape 879"/>
          <p:cNvSpPr txBox="1"/>
          <p:nvPr>
            <p:ph idx="1" type="body"/>
          </p:nvPr>
        </p:nvSpPr>
        <p:spPr>
          <a:xfrm>
            <a:off x="685800" y="4343400"/>
            <a:ext cx="5486400" cy="4114800"/>
          </a:xfrm>
          <a:prstGeom prst="rect">
            <a:avLst/>
          </a:prstGeom>
          <a:noFill/>
          <a:ln>
            <a:noFill/>
          </a:ln>
        </p:spPr>
        <p:txBody>
          <a:bodyPr anchorCtr="0" anchor="t" bIns="91425" lIns="91425" rIns="91425" wrap="square" tIns="91425">
            <a:noAutofit/>
          </a:bodyPr>
          <a:lstStyle/>
          <a:p>
            <a:pPr indent="0" lvl="0" marL="0" marR="0" rtl="0" algn="l">
              <a:spcBef>
                <a:spcPts val="0"/>
              </a:spcBef>
              <a:buFont typeface="Arial"/>
              <a:buNone/>
            </a:pPr>
            <a:r>
              <a:rPr b="0" i="0" lang="en" sz="1100" u="none" cap="none" strike="noStrike"/>
              <a:t>Conversion is about getting a visitor to become a more frequent user of your site and in some cases getting a user to complete a transaction.</a:t>
            </a: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2" name="Shape 882"/>
        <p:cNvGrpSpPr/>
        <p:nvPr/>
      </p:nvGrpSpPr>
      <p:grpSpPr>
        <a:xfrm>
          <a:off x="0" y="0"/>
          <a:ext cx="0" cy="0"/>
          <a:chOff x="0" y="0"/>
          <a:chExt cx="0" cy="0"/>
        </a:xfrm>
      </p:grpSpPr>
      <p:sp>
        <p:nvSpPr>
          <p:cNvPr id="883" name="Shape 88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884" name="Shape 884"/>
          <p:cNvSpPr txBox="1"/>
          <p:nvPr>
            <p:ph idx="1" type="body"/>
          </p:nvPr>
        </p:nvSpPr>
        <p:spPr>
          <a:xfrm>
            <a:off x="685800" y="4343400"/>
            <a:ext cx="5486400" cy="4114800"/>
          </a:xfrm>
          <a:prstGeom prst="rect">
            <a:avLst/>
          </a:prstGeom>
          <a:noFill/>
          <a:ln>
            <a:noFill/>
          </a:ln>
        </p:spPr>
        <p:txBody>
          <a:bodyPr anchorCtr="0" anchor="t" bIns="91425" lIns="91425" rIns="91425" wrap="square" tIns="91425">
            <a:noAutofit/>
          </a:bodyPr>
          <a:lstStyle/>
          <a:p>
            <a:pPr indent="0" lvl="0" marL="0" marR="0" rtl="0" algn="l">
              <a:spcBef>
                <a:spcPts val="0"/>
              </a:spcBef>
              <a:spcAft>
                <a:spcPts val="0"/>
              </a:spcAft>
              <a:buClr>
                <a:schemeClr val="dk1"/>
              </a:buClr>
              <a:buFont typeface="Arial"/>
              <a:buNone/>
            </a:pPr>
            <a:r>
              <a:rPr b="0" i="0" lang="en" sz="1100" u="none" cap="none" strike="noStrike"/>
              <a:t>AliExpress, based in China, is one of the largest e-commerce players globally.</a:t>
            </a:r>
          </a:p>
          <a:p>
            <a:pPr indent="0" lvl="0" marL="0" marR="0" rtl="0" algn="l">
              <a:spcBef>
                <a:spcPts val="0"/>
              </a:spcBef>
              <a:spcAft>
                <a:spcPts val="0"/>
              </a:spcAft>
              <a:buFont typeface="Arial"/>
              <a:buNone/>
            </a:pPr>
            <a:r>
              <a:t/>
            </a:r>
            <a:endParaRPr b="0" i="0" sz="1100" u="none" cap="none" strike="noStrike"/>
          </a:p>
          <a:p>
            <a:pPr indent="0" lvl="0" marL="0" marR="0" rtl="0" algn="l">
              <a:spcBef>
                <a:spcPts val="0"/>
              </a:spcBef>
              <a:spcAft>
                <a:spcPts val="0"/>
              </a:spcAft>
              <a:buClr>
                <a:schemeClr val="dk1"/>
              </a:buClr>
              <a:buFont typeface="Arial"/>
              <a:buNone/>
            </a:pPr>
            <a:r>
              <a:rPr b="0" i="0" lang="en" sz="1100" u="none" cap="none" strike="noStrike"/>
              <a:t>With their PWA they saw massive uplift within days.</a:t>
            </a:r>
          </a:p>
          <a:p>
            <a:pPr indent="0" lvl="0" marL="0" marR="0" rtl="0" algn="l">
              <a:spcBef>
                <a:spcPts val="0"/>
              </a:spcBef>
              <a:spcAft>
                <a:spcPts val="0"/>
              </a:spcAft>
              <a:buFont typeface="Arial"/>
              <a:buNone/>
            </a:pPr>
            <a:r>
              <a:t/>
            </a:r>
            <a:endParaRPr b="0" i="0" sz="1100" u="none" cap="none" strike="noStrike"/>
          </a:p>
          <a:p>
            <a:pPr indent="0" lvl="0" marL="0" marR="0" rtl="0" algn="l">
              <a:spcBef>
                <a:spcPts val="0"/>
              </a:spcBef>
              <a:spcAft>
                <a:spcPts val="0"/>
              </a:spcAft>
              <a:buClr>
                <a:schemeClr val="dk1"/>
              </a:buClr>
              <a:buFont typeface="Arial"/>
              <a:buNone/>
            </a:pPr>
            <a:r>
              <a:rPr b="0" i="0" lang="en" sz="1100" u="none" cap="none" strike="noStrike"/>
              <a:t>They saw a 74% increase in time spent on the site and two times more pages visited. </a:t>
            </a:r>
          </a:p>
          <a:p>
            <a:pPr indent="0" lvl="0" marL="0" marR="0" rtl="0" algn="l">
              <a:spcBef>
                <a:spcPts val="0"/>
              </a:spcBef>
              <a:spcAft>
                <a:spcPts val="0"/>
              </a:spcAft>
              <a:buFont typeface="Arial"/>
              <a:buNone/>
            </a:pPr>
            <a:r>
              <a:t/>
            </a:r>
            <a:endParaRPr b="0" i="0" sz="1100" u="none" cap="none" strike="noStrike"/>
          </a:p>
          <a:p>
            <a:pPr indent="0" lvl="0" marL="0" marR="0" rtl="0" algn="l">
              <a:spcBef>
                <a:spcPts val="0"/>
              </a:spcBef>
              <a:spcAft>
                <a:spcPts val="0"/>
              </a:spcAft>
              <a:buClr>
                <a:schemeClr val="dk1"/>
              </a:buClr>
              <a:buFont typeface="Arial"/>
              <a:buNone/>
            </a:pPr>
            <a:r>
              <a:rPr b="0" i="0" lang="en" sz="1100" u="none" cap="none" strike="noStrike"/>
              <a:t>For them the number that really matters is whether users actually convert, complete transactions.</a:t>
            </a:r>
          </a:p>
          <a:p>
            <a:pPr indent="0" lvl="0" marL="0" marR="0" rtl="0" algn="l">
              <a:spcBef>
                <a:spcPts val="0"/>
              </a:spcBef>
              <a:spcAft>
                <a:spcPts val="0"/>
              </a:spcAft>
              <a:buFont typeface="Arial"/>
              <a:buNone/>
            </a:pPr>
            <a:r>
              <a:t/>
            </a:r>
            <a:endParaRPr b="0" i="0" sz="1100" u="none" cap="none" strike="noStrike"/>
          </a:p>
          <a:p>
            <a:pPr indent="0" lvl="0" marL="0" marR="0" rtl="0" algn="l">
              <a:spcBef>
                <a:spcPts val="0"/>
              </a:spcBef>
              <a:spcAft>
                <a:spcPts val="0"/>
              </a:spcAft>
              <a:buFont typeface="Arial"/>
              <a:buNone/>
            </a:pPr>
            <a:r>
              <a:rPr b="0" i="0" lang="en" sz="1100" u="none" cap="none" strike="noStrike"/>
              <a:t>AliExpress saw conversions go up across the board.</a:t>
            </a:r>
          </a:p>
          <a:p>
            <a:pPr indent="0" lvl="0" marL="0" marR="0" rtl="0" algn="l">
              <a:spcBef>
                <a:spcPts val="0"/>
              </a:spcBef>
              <a:spcAft>
                <a:spcPts val="0"/>
              </a:spcAft>
              <a:buFont typeface="Arial"/>
              <a:buNone/>
            </a:pPr>
            <a:r>
              <a:t/>
            </a:r>
            <a:endParaRPr b="0" i="0" sz="1100" u="none" cap="none" strike="noStrike"/>
          </a:p>
          <a:p>
            <a:pPr indent="0" lvl="0" marL="0" marR="0" rtl="0" algn="l">
              <a:spcBef>
                <a:spcPts val="0"/>
              </a:spcBef>
              <a:spcAft>
                <a:spcPts val="0"/>
              </a:spcAft>
              <a:buFont typeface="Arial"/>
              <a:buNone/>
            </a:pPr>
            <a:r>
              <a:rPr b="0" i="0" lang="en" sz="1100" u="none" cap="none" strike="noStrike"/>
              <a:t>You might think that since many Progressive Web App features don't work on Safari that that this wouldn't help with users on iOS. </a:t>
            </a:r>
          </a:p>
          <a:p>
            <a:pPr indent="0" lvl="0" marL="0" marR="0" rtl="0" algn="l">
              <a:spcBef>
                <a:spcPts val="0"/>
              </a:spcBef>
              <a:spcAft>
                <a:spcPts val="0"/>
              </a:spcAft>
              <a:buFont typeface="Arial"/>
              <a:buNone/>
            </a:pPr>
            <a:r>
              <a:t/>
            </a:r>
            <a:endParaRPr b="0" i="0" sz="1100" u="none" cap="none" strike="noStrike"/>
          </a:p>
          <a:p>
            <a:pPr indent="0" lvl="0" marL="0" marR="0" rtl="0" algn="l">
              <a:spcBef>
                <a:spcPts val="0"/>
              </a:spcBef>
              <a:spcAft>
                <a:spcPts val="0"/>
              </a:spcAft>
              <a:buFont typeface="Arial"/>
              <a:buNone/>
            </a:pPr>
            <a:r>
              <a:rPr b="0" i="0" lang="en" sz="1100" u="none" cap="none" strike="noStrike"/>
              <a:t>It turned out that wasn't the case at all. </a:t>
            </a:r>
          </a:p>
          <a:p>
            <a:pPr indent="0" lvl="0" marL="0" marR="0" rtl="0" algn="l">
              <a:spcBef>
                <a:spcPts val="0"/>
              </a:spcBef>
              <a:spcAft>
                <a:spcPts val="0"/>
              </a:spcAft>
              <a:buFont typeface="Arial"/>
              <a:buNone/>
            </a:pPr>
            <a:r>
              <a:t/>
            </a:r>
            <a:endParaRPr b="0" i="0" sz="1100" u="none" cap="none" strike="noStrike"/>
          </a:p>
          <a:p>
            <a:pPr indent="0" lvl="0" marL="0" marR="0" rtl="0" algn="l">
              <a:spcBef>
                <a:spcPts val="0"/>
              </a:spcBef>
              <a:spcAft>
                <a:spcPts val="0"/>
              </a:spcAft>
              <a:buClr>
                <a:schemeClr val="dk1"/>
              </a:buClr>
              <a:buFont typeface="Arial"/>
              <a:buNone/>
            </a:pPr>
            <a:r>
              <a:rPr b="0" i="0" lang="en" sz="1100" u="none" cap="none" strike="noStrike"/>
              <a:t>Using the PWA approach to building for the Web, AliExpress saw an 82% increase in their conversion rate on iOS!  </a:t>
            </a:r>
          </a:p>
          <a:p>
            <a:pPr indent="0" lvl="0" marL="0" marR="0" rtl="0" algn="l">
              <a:spcBef>
                <a:spcPts val="0"/>
              </a:spcBef>
              <a:spcAft>
                <a:spcPts val="0"/>
              </a:spcAft>
              <a:buClr>
                <a:schemeClr val="dk1"/>
              </a:buClr>
              <a:buFont typeface="Arial"/>
              <a:buNone/>
            </a:pPr>
            <a:r>
              <a:t/>
            </a:r>
            <a:endParaRPr b="0" i="0" sz="1100" u="none" cap="none" strike="noStrike"/>
          </a:p>
          <a:p>
            <a:pPr indent="0" lvl="0" marL="0" marR="0" rtl="0" algn="l">
              <a:spcBef>
                <a:spcPts val="0"/>
              </a:spcBef>
              <a:buFont typeface="Arial"/>
              <a:buNone/>
            </a:pPr>
            <a:r>
              <a:rPr b="0" i="0" lang="en" sz="1100" u="none" cap="none" strike="noStrike"/>
              <a:t>The Progressive in PWA does make sense, and focusing on the end-to-end user experience will still have a dramatic impact on your business, even with users who can't experience the full power of Progressive Web Apps.</a:t>
            </a: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3" name="Shape 893"/>
        <p:cNvGrpSpPr/>
        <p:nvPr/>
      </p:nvGrpSpPr>
      <p:grpSpPr>
        <a:xfrm>
          <a:off x="0" y="0"/>
          <a:ext cx="0" cy="0"/>
          <a:chOff x="0" y="0"/>
          <a:chExt cx="0" cy="0"/>
        </a:xfrm>
      </p:grpSpPr>
      <p:sp>
        <p:nvSpPr>
          <p:cNvPr id="894" name="Shape 89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895" name="Shape 895"/>
          <p:cNvSpPr txBox="1"/>
          <p:nvPr>
            <p:ph idx="1" type="body"/>
          </p:nvPr>
        </p:nvSpPr>
        <p:spPr>
          <a:xfrm>
            <a:off x="685800" y="4343400"/>
            <a:ext cx="5486400" cy="4114800"/>
          </a:xfrm>
          <a:prstGeom prst="rect">
            <a:avLst/>
          </a:prstGeom>
          <a:noFill/>
          <a:ln>
            <a:noFill/>
          </a:ln>
        </p:spPr>
        <p:txBody>
          <a:bodyPr anchorCtr="0" anchor="t" bIns="91425" lIns="91425" rIns="91425" wrap="square" tIns="91425">
            <a:noAutofit/>
          </a:bodyPr>
          <a:lstStyle/>
          <a:p>
            <a:pPr indent="0" lvl="0" marL="0" marR="0" rtl="0" algn="l">
              <a:spcBef>
                <a:spcPts val="0"/>
              </a:spcBef>
              <a:spcAft>
                <a:spcPts val="0"/>
              </a:spcAft>
              <a:buClr>
                <a:schemeClr val="dk1"/>
              </a:buClr>
              <a:buFont typeface="Arial"/>
              <a:buNone/>
            </a:pPr>
            <a:r>
              <a:rPr b="0" i="0" lang="en" sz="1100" u="none" cap="none" strike="noStrike"/>
              <a:t>AliExpress already had a mobile website and they decided to supercharge it with PWA features and got terrific results</a:t>
            </a:r>
          </a:p>
          <a:p>
            <a:pPr indent="0" lvl="0" marL="0" marR="0" rtl="0" algn="l">
              <a:spcBef>
                <a:spcPts val="0"/>
              </a:spcBef>
              <a:spcAft>
                <a:spcPts val="0"/>
              </a:spcAft>
              <a:buFont typeface="Arial"/>
              <a:buNone/>
            </a:pPr>
            <a:r>
              <a:t/>
            </a:r>
            <a:endParaRPr b="0" i="0" sz="1100" u="none" cap="none" strike="noStrike"/>
          </a:p>
          <a:p>
            <a:pPr indent="0" lvl="0" marL="0" marR="0" rtl="0" algn="l">
              <a:spcBef>
                <a:spcPts val="0"/>
              </a:spcBef>
              <a:buFont typeface="Arial"/>
              <a:buNone/>
            </a:pPr>
            <a:r>
              <a:rPr b="0" i="0" lang="en" sz="1100" u="none" cap="none" strike="noStrike"/>
              <a:t>Here's a quote from the Director of Mobile at AliExpress emphasizing that investing in a great mobile web experience benefits all users, no matter what platform they're on.</a:t>
            </a: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1" name="Shape 901"/>
        <p:cNvGrpSpPr/>
        <p:nvPr/>
      </p:nvGrpSpPr>
      <p:grpSpPr>
        <a:xfrm>
          <a:off x="0" y="0"/>
          <a:ext cx="0" cy="0"/>
          <a:chOff x="0" y="0"/>
          <a:chExt cx="0" cy="0"/>
        </a:xfrm>
      </p:grpSpPr>
      <p:sp>
        <p:nvSpPr>
          <p:cNvPr id="902" name="Shape 90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903" name="Shape 903"/>
          <p:cNvSpPr txBox="1"/>
          <p:nvPr>
            <p:ph idx="1" type="body"/>
          </p:nvPr>
        </p:nvSpPr>
        <p:spPr>
          <a:xfrm>
            <a:off x="685800" y="4343400"/>
            <a:ext cx="5486400" cy="4114800"/>
          </a:xfrm>
          <a:prstGeom prst="rect">
            <a:avLst/>
          </a:prstGeom>
          <a:noFill/>
          <a:ln>
            <a:noFill/>
          </a:ln>
        </p:spPr>
        <p:txBody>
          <a:bodyPr anchorCtr="0" anchor="t" bIns="91425" lIns="91425" rIns="91425" wrap="square" tIns="91425">
            <a:noAutofit/>
          </a:bodyPr>
          <a:lstStyle/>
          <a:p>
            <a:pPr indent="0" lvl="0" marL="0" marR="0" rtl="0" algn="l">
              <a:spcBef>
                <a:spcPts val="0"/>
              </a:spcBef>
              <a:spcAft>
                <a:spcPts val="0"/>
              </a:spcAft>
              <a:buClr>
                <a:schemeClr val="dk1"/>
              </a:buClr>
              <a:buFont typeface="Arial"/>
              <a:buNone/>
            </a:pPr>
            <a:r>
              <a:rPr b="0" i="0" lang="en" sz="1100" u="none" cap="none" strike="noStrike"/>
              <a:t>To understand why this is important, think about big pie of potential users.</a:t>
            </a:r>
          </a:p>
          <a:p>
            <a:pPr indent="0" lvl="0" marL="0" marR="0" rtl="0" algn="l">
              <a:spcBef>
                <a:spcPts val="0"/>
              </a:spcBef>
              <a:spcAft>
                <a:spcPts val="0"/>
              </a:spcAft>
              <a:buFont typeface="Arial"/>
              <a:buNone/>
            </a:pPr>
            <a:r>
              <a:t/>
            </a:r>
            <a:endParaRPr b="0" i="0" sz="1100" u="none" cap="none" strike="noStrike"/>
          </a:p>
          <a:p>
            <a:pPr indent="0" lvl="0" marL="0" marR="0" rtl="0" algn="l">
              <a:spcBef>
                <a:spcPts val="0"/>
              </a:spcBef>
              <a:spcAft>
                <a:spcPts val="0"/>
              </a:spcAft>
              <a:buFont typeface="Arial"/>
              <a:buNone/>
            </a:pPr>
            <a:r>
              <a:rPr b="0" i="0" lang="en" sz="1100" u="none" cap="none" strike="noStrike"/>
              <a:t>You want to increase potential reach, reduce acquisition costs and improve conversion rates.</a:t>
            </a:r>
          </a:p>
          <a:p>
            <a:pPr indent="0" lvl="0" marL="0" marR="0" rtl="0" algn="l">
              <a:spcBef>
                <a:spcPts val="0"/>
              </a:spcBef>
              <a:spcAft>
                <a:spcPts val="0"/>
              </a:spcAft>
              <a:buClr>
                <a:schemeClr val="dk1"/>
              </a:buClr>
              <a:buFont typeface="Arial"/>
              <a:buNone/>
            </a:pPr>
            <a:r>
              <a:t/>
            </a:r>
            <a:endParaRPr b="0" i="0" sz="1100" u="none" cap="none" strike="noStrike"/>
          </a:p>
          <a:p>
            <a:pPr indent="0" lvl="0" marL="0" marR="0" rtl="0" algn="l">
              <a:spcBef>
                <a:spcPts val="0"/>
              </a:spcBef>
              <a:buFont typeface="Arial"/>
              <a:buNone/>
            </a:pPr>
            <a:r>
              <a:rPr b="0" i="0" lang="en" sz="1100" u="none" cap="none" strike="noStrike"/>
              <a:t>Once you the figures together, the Web starts to look pretty good.</a:t>
            </a: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4" name="Shape 914"/>
        <p:cNvGrpSpPr/>
        <p:nvPr/>
      </p:nvGrpSpPr>
      <p:grpSpPr>
        <a:xfrm>
          <a:off x="0" y="0"/>
          <a:ext cx="0" cy="0"/>
          <a:chOff x="0" y="0"/>
          <a:chExt cx="0" cy="0"/>
        </a:xfrm>
      </p:grpSpPr>
      <p:sp>
        <p:nvSpPr>
          <p:cNvPr id="915" name="Shape 91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916" name="Shape 916"/>
          <p:cNvSpPr txBox="1"/>
          <p:nvPr>
            <p:ph idx="1" type="body"/>
          </p:nvPr>
        </p:nvSpPr>
        <p:spPr>
          <a:xfrm>
            <a:off x="685800" y="4343400"/>
            <a:ext cx="5486400" cy="4114800"/>
          </a:xfrm>
          <a:prstGeom prst="rect">
            <a:avLst/>
          </a:prstGeom>
          <a:noFill/>
          <a:ln>
            <a:noFill/>
          </a:ln>
        </p:spPr>
        <p:txBody>
          <a:bodyPr anchorCtr="0" anchor="t" bIns="91425" lIns="91425" rIns="91425" wrap="square" tIns="91425">
            <a:noAutofit/>
          </a:bodyPr>
          <a:lstStyle/>
          <a:p>
            <a:pPr indent="0" lvl="0" marL="0" marR="0" rtl="0" algn="l">
              <a:spcBef>
                <a:spcPts val="0"/>
              </a:spcBef>
              <a:spcAft>
                <a:spcPts val="0"/>
              </a:spcAft>
              <a:buClr>
                <a:schemeClr val="dk1"/>
              </a:buClr>
              <a:buFont typeface="Arial"/>
              <a:buNone/>
            </a:pPr>
            <a:r>
              <a:rPr b="0" i="0" lang="en" sz="1100" u="none" cap="none" strike="noStrike"/>
              <a:t>So how can you get started with Progressive Web Apps?</a:t>
            </a:r>
          </a:p>
          <a:p>
            <a:pPr indent="0" lvl="0" marL="0" marR="0" rtl="0" algn="l">
              <a:spcBef>
                <a:spcPts val="0"/>
              </a:spcBef>
              <a:spcAft>
                <a:spcPts val="0"/>
              </a:spcAft>
              <a:buClr>
                <a:schemeClr val="dk1"/>
              </a:buClr>
              <a:buFont typeface="Arial"/>
              <a:buNone/>
            </a:pPr>
            <a:r>
              <a:t/>
            </a:r>
            <a:endParaRPr b="0" i="0" sz="1100" u="none" cap="none" strike="noStrike"/>
          </a:p>
          <a:p>
            <a:pPr indent="0" lvl="0" marL="0" marR="0" rtl="0" algn="l">
              <a:spcBef>
                <a:spcPts val="0"/>
              </a:spcBef>
              <a:spcAft>
                <a:spcPts val="0"/>
              </a:spcAft>
              <a:buClr>
                <a:schemeClr val="dk1"/>
              </a:buClr>
              <a:buFont typeface="Arial"/>
              <a:buNone/>
            </a:pPr>
            <a:r>
              <a:rPr b="0" i="0" lang="en" sz="1100" u="none" cap="none" strike="noStrike"/>
              <a:t>The technologies can be intimidating. </a:t>
            </a:r>
          </a:p>
          <a:p>
            <a:pPr indent="0" lvl="0" marL="0" marR="0" rtl="0" algn="l">
              <a:spcBef>
                <a:spcPts val="0"/>
              </a:spcBef>
              <a:spcAft>
                <a:spcPts val="0"/>
              </a:spcAft>
              <a:buClr>
                <a:schemeClr val="dk1"/>
              </a:buClr>
              <a:buFont typeface="Arial"/>
              <a:buNone/>
            </a:pPr>
            <a:r>
              <a:t/>
            </a:r>
            <a:endParaRPr b="0" i="0" sz="1100" u="none" cap="none" strike="noStrike"/>
          </a:p>
          <a:p>
            <a:pPr indent="0" lvl="0" marL="0" marR="0" rtl="0" algn="l">
              <a:spcBef>
                <a:spcPts val="0"/>
              </a:spcBef>
              <a:spcAft>
                <a:spcPts val="0"/>
              </a:spcAft>
              <a:buClr>
                <a:schemeClr val="dk1"/>
              </a:buClr>
              <a:buFont typeface="Arial"/>
              <a:buNone/>
            </a:pPr>
            <a:r>
              <a:rPr b="0" i="0" lang="en" sz="1100" u="none" cap="none" strike="noStrike"/>
              <a:t>Do you have to convince your team to do a complete overhaul?</a:t>
            </a:r>
          </a:p>
          <a:p>
            <a:pPr indent="0" lvl="0" marL="0" marR="0" rtl="0" algn="l">
              <a:spcBef>
                <a:spcPts val="0"/>
              </a:spcBef>
              <a:spcAft>
                <a:spcPts val="0"/>
              </a:spcAft>
              <a:buClr>
                <a:schemeClr val="dk1"/>
              </a:buClr>
              <a:buFont typeface="Arial"/>
              <a:buNone/>
            </a:pPr>
            <a:r>
              <a:t/>
            </a:r>
            <a:endParaRPr b="0" i="0" sz="1100" u="none" cap="none" strike="noStrike"/>
          </a:p>
          <a:p>
            <a:pPr indent="0" lvl="0" marL="0" marR="0" rtl="0" algn="l">
              <a:spcBef>
                <a:spcPts val="0"/>
              </a:spcBef>
              <a:spcAft>
                <a:spcPts val="0"/>
              </a:spcAft>
              <a:buClr>
                <a:schemeClr val="dk1"/>
              </a:buClr>
              <a:buFont typeface="Arial"/>
              <a:buNone/>
            </a:pPr>
            <a:r>
              <a:rPr b="0" i="0" lang="en" sz="1100" u="none" cap="none" strike="noStrike"/>
              <a:t>The short answer is definitely no.</a:t>
            </a:r>
          </a:p>
          <a:p>
            <a:pPr indent="0" lvl="0" marL="0" marR="0" rtl="0" algn="l">
              <a:spcBef>
                <a:spcPts val="0"/>
              </a:spcBef>
              <a:spcAft>
                <a:spcPts val="0"/>
              </a:spcAft>
              <a:buClr>
                <a:schemeClr val="dk1"/>
              </a:buClr>
              <a:buFont typeface="Arial"/>
              <a:buNone/>
            </a:pPr>
            <a:r>
              <a:rPr b="0" i="0" lang="en" sz="1100" u="none" cap="none" strike="noStrike"/>
              <a:t> </a:t>
            </a:r>
          </a:p>
          <a:p>
            <a:pPr indent="0" lvl="0" marL="0" marR="0" rtl="0" algn="l">
              <a:spcBef>
                <a:spcPts val="0"/>
              </a:spcBef>
              <a:spcAft>
                <a:spcPts val="0"/>
              </a:spcAft>
              <a:buClr>
                <a:schemeClr val="dk1"/>
              </a:buClr>
              <a:buFont typeface="Arial"/>
              <a:buNone/>
            </a:pPr>
            <a:r>
              <a:rPr b="0" i="0" lang="en" sz="1100" u="none" cap="none" strike="noStrike"/>
              <a:t>It can be complex to introduce new technologies, especially at larger companies with complex organisational structures and sites with legacy code and architecture.</a:t>
            </a:r>
          </a:p>
          <a:p>
            <a:pPr indent="0" lvl="0" marL="0" marR="0" rtl="0" algn="l">
              <a:spcBef>
                <a:spcPts val="0"/>
              </a:spcBef>
              <a:spcAft>
                <a:spcPts val="0"/>
              </a:spcAft>
              <a:buClr>
                <a:schemeClr val="dk1"/>
              </a:buClr>
              <a:buFont typeface="Arial"/>
              <a:buNone/>
            </a:pPr>
            <a:r>
              <a:t/>
            </a:r>
            <a:endParaRPr b="0" i="0" sz="1100" u="none" cap="none" strike="noStrike"/>
          </a:p>
          <a:p>
            <a:pPr indent="0" lvl="0" marL="0" marR="0" rtl="0" algn="l">
              <a:spcBef>
                <a:spcPts val="0"/>
              </a:spcBef>
              <a:buClr>
                <a:schemeClr val="dk1"/>
              </a:buClr>
              <a:buFont typeface="Arial"/>
              <a:buNone/>
            </a:pPr>
            <a:r>
              <a:rPr b="0" i="0" lang="en" sz="1100" u="none" cap="none" strike="noStrike"/>
              <a:t>Think about this as an ongoing journey to invest and build on the Web. </a:t>
            </a: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9" name="Shape 919"/>
        <p:cNvGrpSpPr/>
        <p:nvPr/>
      </p:nvGrpSpPr>
      <p:grpSpPr>
        <a:xfrm>
          <a:off x="0" y="0"/>
          <a:ext cx="0" cy="0"/>
          <a:chOff x="0" y="0"/>
          <a:chExt cx="0" cy="0"/>
        </a:xfrm>
      </p:grpSpPr>
      <p:sp>
        <p:nvSpPr>
          <p:cNvPr id="920" name="Shape 92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921" name="Shape 921"/>
          <p:cNvSpPr txBox="1"/>
          <p:nvPr>
            <p:ph idx="1" type="body"/>
          </p:nvPr>
        </p:nvSpPr>
        <p:spPr>
          <a:xfrm>
            <a:off x="685800" y="4343400"/>
            <a:ext cx="5486400" cy="4114800"/>
          </a:xfrm>
          <a:prstGeom prst="rect">
            <a:avLst/>
          </a:prstGeom>
          <a:noFill/>
          <a:ln>
            <a:noFill/>
          </a:ln>
        </p:spPr>
        <p:txBody>
          <a:bodyPr anchorCtr="0" anchor="t" bIns="91425" lIns="91425" rIns="91425" wrap="square" tIns="91425">
            <a:noAutofit/>
          </a:bodyPr>
          <a:lstStyle/>
          <a:p>
            <a:pPr indent="0" lvl="0" marL="0" marR="0" rtl="0" algn="l">
              <a:spcBef>
                <a:spcPts val="0"/>
              </a:spcBef>
              <a:spcAft>
                <a:spcPts val="0"/>
              </a:spcAft>
              <a:buFont typeface="Arial"/>
              <a:buNone/>
            </a:pPr>
            <a:r>
              <a:rPr b="0" i="0" lang="en" sz="1100" u="none" cap="none" strike="noStrike"/>
              <a:t>Sometimes a site is about to go through a redesign, so starting from scratch makes sense.</a:t>
            </a:r>
          </a:p>
          <a:p>
            <a:pPr indent="0" lvl="0" marL="0" marR="0" rtl="0" algn="l">
              <a:spcBef>
                <a:spcPts val="0"/>
              </a:spcBef>
              <a:spcAft>
                <a:spcPts val="0"/>
              </a:spcAft>
              <a:buClr>
                <a:schemeClr val="dk1"/>
              </a:buClr>
              <a:buFont typeface="Arial"/>
              <a:buNone/>
            </a:pPr>
            <a:r>
              <a:t/>
            </a:r>
            <a:endParaRPr b="0" i="0" sz="1100" u="none" cap="none" strike="noStrike"/>
          </a:p>
          <a:p>
            <a:pPr indent="0" lvl="0" marL="0" marR="0" rtl="0" algn="l">
              <a:spcBef>
                <a:spcPts val="0"/>
              </a:spcBef>
              <a:buFont typeface="Arial"/>
              <a:buNone/>
            </a:pPr>
            <a:r>
              <a:rPr b="0" i="0" lang="en" sz="1100" u="none" cap="none" strike="noStrike"/>
              <a:t>This enables you much more easily to build in Progressive Web App design patterns — in particular, to take advantage of all the power of Service Workers. </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5" name="Shape 195"/>
        <p:cNvGrpSpPr/>
        <p:nvPr/>
      </p:nvGrpSpPr>
      <p:grpSpPr>
        <a:xfrm>
          <a:off x="0" y="0"/>
          <a:ext cx="0" cy="0"/>
          <a:chOff x="0" y="0"/>
          <a:chExt cx="0" cy="0"/>
        </a:xfrm>
      </p:grpSpPr>
      <p:sp>
        <p:nvSpPr>
          <p:cNvPr id="196" name="Shape 19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97" name="Shape 197"/>
          <p:cNvSpPr txBox="1"/>
          <p:nvPr>
            <p:ph idx="1" type="body"/>
          </p:nvPr>
        </p:nvSpPr>
        <p:spPr>
          <a:xfrm>
            <a:off x="685800" y="4343400"/>
            <a:ext cx="5486400" cy="4114800"/>
          </a:xfrm>
          <a:prstGeom prst="rect">
            <a:avLst/>
          </a:prstGeom>
          <a:noFill/>
          <a:ln>
            <a:noFill/>
          </a:ln>
        </p:spPr>
        <p:txBody>
          <a:bodyPr anchorCtr="0" anchor="t" bIns="91425" lIns="91425" rIns="91425" wrap="square" tIns="91425">
            <a:noAutofit/>
          </a:bodyPr>
          <a:lstStyle/>
          <a:p>
            <a:pPr indent="0" lvl="0" marL="0" marR="0" rtl="0" algn="l">
              <a:spcBef>
                <a:spcPts val="0"/>
              </a:spcBef>
              <a:spcAft>
                <a:spcPts val="0"/>
              </a:spcAft>
              <a:buFont typeface="Arial"/>
              <a:buNone/>
            </a:pPr>
            <a:r>
              <a:rPr b="0" i="0" lang="en" sz="1100" u="none" cap="none" strike="noStrike"/>
              <a:t>Anyone who's ever worked in IT will understand this!</a:t>
            </a:r>
          </a:p>
          <a:p>
            <a:pPr indent="0" lvl="0" marL="0" marR="0" rtl="0" algn="l">
              <a:spcBef>
                <a:spcPts val="0"/>
              </a:spcBef>
              <a:spcAft>
                <a:spcPts val="0"/>
              </a:spcAft>
              <a:buFont typeface="Arial"/>
              <a:buNone/>
            </a:pPr>
            <a:r>
              <a:t/>
            </a:r>
            <a:endParaRPr b="0" i="0" sz="1100" u="none" cap="none" strike="noStrike"/>
          </a:p>
          <a:p>
            <a:pPr indent="0" lvl="0" marL="0" marR="0" rtl="0" algn="l">
              <a:spcBef>
                <a:spcPts val="0"/>
              </a:spcBef>
              <a:spcAft>
                <a:spcPts val="0"/>
              </a:spcAft>
              <a:buFont typeface="Arial"/>
              <a:buNone/>
            </a:pPr>
            <a:r>
              <a:rPr b="0" i="0" lang="en" sz="1100" u="none" cap="none" strike="noStrike"/>
              <a:t>The hardest problem with software is distribution</a:t>
            </a:r>
          </a:p>
          <a:p>
            <a:pPr indent="0" lvl="0" marL="0" marR="0" rtl="0" algn="l">
              <a:spcBef>
                <a:spcPts val="0"/>
              </a:spcBef>
              <a:spcAft>
                <a:spcPts val="0"/>
              </a:spcAft>
              <a:buFont typeface="Arial"/>
              <a:buNone/>
            </a:pPr>
            <a:r>
              <a:t/>
            </a:r>
            <a:endParaRPr b="0" i="0" sz="1100" u="none" cap="none" strike="noStrike"/>
          </a:p>
          <a:p>
            <a:pPr indent="0" lvl="0" marL="0" marR="0" rtl="0" algn="l">
              <a:spcBef>
                <a:spcPts val="0"/>
              </a:spcBef>
              <a:buFont typeface="Arial"/>
              <a:buNone/>
            </a:pPr>
            <a:r>
              <a:rPr b="0" i="0" lang="en" sz="1100" u="none" cap="none" strike="noStrike"/>
              <a:t>So how does this play out on mobile?</a:t>
            </a: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4" name="Shape 924"/>
        <p:cNvGrpSpPr/>
        <p:nvPr/>
      </p:nvGrpSpPr>
      <p:grpSpPr>
        <a:xfrm>
          <a:off x="0" y="0"/>
          <a:ext cx="0" cy="0"/>
          <a:chOff x="0" y="0"/>
          <a:chExt cx="0" cy="0"/>
        </a:xfrm>
      </p:grpSpPr>
      <p:sp>
        <p:nvSpPr>
          <p:cNvPr id="925" name="Shape 92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926" name="Shape 926"/>
          <p:cNvSpPr txBox="1"/>
          <p:nvPr>
            <p:ph idx="1" type="body"/>
          </p:nvPr>
        </p:nvSpPr>
        <p:spPr>
          <a:xfrm>
            <a:off x="685800" y="4343400"/>
            <a:ext cx="5486400" cy="4114800"/>
          </a:xfrm>
          <a:prstGeom prst="rect">
            <a:avLst/>
          </a:prstGeom>
          <a:noFill/>
          <a:ln>
            <a:noFill/>
          </a:ln>
        </p:spPr>
        <p:txBody>
          <a:bodyPr anchorCtr="0" anchor="t" bIns="91425" lIns="91425" rIns="91425" wrap="square" tIns="91425">
            <a:noAutofit/>
          </a:bodyPr>
          <a:lstStyle/>
          <a:p>
            <a:pPr indent="0" lvl="0" marL="0" marR="0" rtl="0" algn="l">
              <a:spcBef>
                <a:spcPts val="0"/>
              </a:spcBef>
              <a:spcAft>
                <a:spcPts val="0"/>
              </a:spcAft>
              <a:buClr>
                <a:schemeClr val="dk1"/>
              </a:buClr>
              <a:buFont typeface="Arial"/>
              <a:buNone/>
            </a:pPr>
            <a:r>
              <a:rPr b="0" i="0" lang="en" sz="1100" u="none" cap="none" strike="noStrike"/>
              <a:t>Konga is a major e-commerce player in Nigeria, </a:t>
            </a:r>
          </a:p>
          <a:p>
            <a:pPr indent="0" lvl="0" marL="0" marR="0" rtl="0" algn="l">
              <a:spcBef>
                <a:spcPts val="0"/>
              </a:spcBef>
              <a:spcAft>
                <a:spcPts val="0"/>
              </a:spcAft>
              <a:buFont typeface="Arial"/>
              <a:buNone/>
            </a:pPr>
            <a:r>
              <a:t/>
            </a:r>
            <a:endParaRPr b="0" i="0" sz="1100" u="none" cap="none" strike="noStrike"/>
          </a:p>
          <a:p>
            <a:pPr indent="0" lvl="0" marL="0" marR="0" rtl="0" algn="l">
              <a:spcBef>
                <a:spcPts val="0"/>
              </a:spcBef>
              <a:spcAft>
                <a:spcPts val="0"/>
              </a:spcAft>
              <a:buClr>
                <a:schemeClr val="dk1"/>
              </a:buClr>
              <a:buFont typeface="Arial"/>
              <a:buNone/>
            </a:pPr>
            <a:r>
              <a:rPr b="0" i="0" lang="en" sz="1100" u="none" cap="none" strike="noStrike"/>
              <a:t>They decided to start from scratch calling it ‘Konga EZ’, pronounced ‘easy’. </a:t>
            </a:r>
          </a:p>
          <a:p>
            <a:pPr indent="0" lvl="0" marL="0" marR="0" rtl="0" algn="l">
              <a:spcBef>
                <a:spcPts val="0"/>
              </a:spcBef>
              <a:spcAft>
                <a:spcPts val="0"/>
              </a:spcAft>
              <a:buFont typeface="Arial"/>
              <a:buNone/>
            </a:pPr>
            <a:r>
              <a:t/>
            </a:r>
            <a:endParaRPr b="0" i="0" sz="1100" u="none" cap="none" strike="noStrike"/>
          </a:p>
          <a:p>
            <a:pPr indent="0" lvl="0" marL="0" marR="0" rtl="0" algn="l">
              <a:spcBef>
                <a:spcPts val="0"/>
              </a:spcBef>
              <a:spcAft>
                <a:spcPts val="0"/>
              </a:spcAft>
              <a:buClr>
                <a:schemeClr val="dk1"/>
              </a:buClr>
              <a:buFont typeface="Arial"/>
              <a:buNone/>
            </a:pPr>
            <a:r>
              <a:rPr b="0" i="0" lang="en" sz="1100" u="none" cap="none" strike="noStrike"/>
              <a:t>They had to deliver a full end to end web experience that was as fast, and reliable as their native apps for iOS and Android.</a:t>
            </a:r>
          </a:p>
          <a:p>
            <a:pPr indent="0" lvl="0" marL="0" marR="0" rtl="0" algn="l">
              <a:spcBef>
                <a:spcPts val="0"/>
              </a:spcBef>
              <a:spcAft>
                <a:spcPts val="0"/>
              </a:spcAft>
              <a:buFont typeface="Arial"/>
              <a:buNone/>
            </a:pPr>
            <a:r>
              <a:t/>
            </a:r>
            <a:endParaRPr b="0" i="0" sz="1100" u="none" cap="none" strike="noStrike"/>
          </a:p>
          <a:p>
            <a:pPr indent="0" lvl="0" marL="0" marR="0" rtl="0" algn="l">
              <a:spcBef>
                <a:spcPts val="0"/>
              </a:spcBef>
              <a:spcAft>
                <a:spcPts val="0"/>
              </a:spcAft>
              <a:buFont typeface="Arial"/>
              <a:buNone/>
            </a:pPr>
            <a:r>
              <a:rPr b="0" i="0" lang="en" sz="1100" u="none" cap="none" strike="noStrike"/>
              <a:t>They need their web experience to work offline for catalogue and checkout functionality.</a:t>
            </a:r>
          </a:p>
          <a:p>
            <a:pPr indent="0" lvl="0" marL="0" marR="0" rtl="0" algn="l">
              <a:spcBef>
                <a:spcPts val="0"/>
              </a:spcBef>
              <a:spcAft>
                <a:spcPts val="0"/>
              </a:spcAft>
              <a:buClr>
                <a:schemeClr val="dk1"/>
              </a:buClr>
              <a:buFont typeface="Arial"/>
              <a:buNone/>
            </a:pPr>
            <a:r>
              <a:t/>
            </a:r>
            <a:endParaRPr b="0" i="0" sz="1100" u="none" cap="none" strike="noStrike"/>
          </a:p>
          <a:p>
            <a:pPr indent="0" lvl="0" marL="0" marR="0" rtl="0" algn="l">
              <a:spcBef>
                <a:spcPts val="0"/>
              </a:spcBef>
              <a:buFont typeface="Arial"/>
              <a:buNone/>
            </a:pPr>
            <a:r>
              <a:rPr b="0" i="0" lang="en" sz="1100" u="none" cap="none" strike="noStrike"/>
              <a:t>They focused a lot on minimizing data consumption, which is critical for their users. Comparing data usage to their native app, initial load took up 92% less data and data usage to first transaction was 82% less. </a:t>
            </a: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4" name="Shape 934"/>
        <p:cNvGrpSpPr/>
        <p:nvPr/>
      </p:nvGrpSpPr>
      <p:grpSpPr>
        <a:xfrm>
          <a:off x="0" y="0"/>
          <a:ext cx="0" cy="0"/>
          <a:chOff x="0" y="0"/>
          <a:chExt cx="0" cy="0"/>
        </a:xfrm>
      </p:grpSpPr>
      <p:sp>
        <p:nvSpPr>
          <p:cNvPr id="935" name="Shape 93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936" name="Shape 936"/>
          <p:cNvSpPr txBox="1"/>
          <p:nvPr>
            <p:ph idx="1" type="body"/>
          </p:nvPr>
        </p:nvSpPr>
        <p:spPr>
          <a:xfrm>
            <a:off x="685800" y="4343400"/>
            <a:ext cx="5486400" cy="4114800"/>
          </a:xfrm>
          <a:prstGeom prst="rect">
            <a:avLst/>
          </a:prstGeom>
          <a:noFill/>
          <a:ln>
            <a:noFill/>
          </a:ln>
        </p:spPr>
        <p:txBody>
          <a:bodyPr anchorCtr="0" anchor="t" bIns="91425" lIns="91425" rIns="91425" wrap="square" tIns="91425">
            <a:noAutofit/>
          </a:bodyPr>
          <a:lstStyle/>
          <a:p>
            <a:pPr indent="0" lvl="0" marL="0" marR="0" rtl="0" algn="l">
              <a:spcBef>
                <a:spcPts val="0"/>
              </a:spcBef>
              <a:spcAft>
                <a:spcPts val="0"/>
              </a:spcAft>
              <a:buClr>
                <a:schemeClr val="dk1"/>
              </a:buClr>
              <a:buFont typeface="Arial"/>
              <a:buNone/>
            </a:pPr>
            <a:r>
              <a:rPr b="0" i="0" lang="en" sz="1100" u="none" cap="none" strike="noStrike"/>
              <a:t>Not everyone can take the Konga approach </a:t>
            </a:r>
          </a:p>
          <a:p>
            <a:pPr indent="0" lvl="0" marL="0" marR="0" rtl="0" algn="l">
              <a:spcBef>
                <a:spcPts val="0"/>
              </a:spcBef>
              <a:spcAft>
                <a:spcPts val="0"/>
              </a:spcAft>
              <a:buFont typeface="Arial"/>
              <a:buNone/>
            </a:pPr>
            <a:r>
              <a:t/>
            </a:r>
            <a:endParaRPr b="0" i="0" sz="1100" u="none" cap="none" strike="noStrike"/>
          </a:p>
          <a:p>
            <a:pPr indent="0" lvl="0" marL="0" marR="0" rtl="0" algn="l">
              <a:spcBef>
                <a:spcPts val="0"/>
              </a:spcBef>
              <a:spcAft>
                <a:spcPts val="0"/>
              </a:spcAft>
              <a:buClr>
                <a:schemeClr val="dk1"/>
              </a:buClr>
              <a:buFont typeface="Arial"/>
              <a:buNone/>
            </a:pPr>
            <a:r>
              <a:rPr b="0" i="0" lang="en" sz="1100" u="none" cap="none" strike="noStrike"/>
              <a:t>Starting from scratch is often times not realistic. </a:t>
            </a:r>
          </a:p>
          <a:p>
            <a:pPr indent="0" lvl="0" marL="0" marR="0" rtl="0" algn="l">
              <a:spcBef>
                <a:spcPts val="0"/>
              </a:spcBef>
              <a:spcAft>
                <a:spcPts val="0"/>
              </a:spcAft>
              <a:buFont typeface="Arial"/>
              <a:buNone/>
            </a:pPr>
            <a:r>
              <a:t/>
            </a:r>
            <a:endParaRPr b="0" i="0" sz="1100" u="none" cap="none" strike="noStrike"/>
          </a:p>
          <a:p>
            <a:pPr indent="0" lvl="0" marL="0" marR="0" rtl="0" algn="l">
              <a:spcBef>
                <a:spcPts val="0"/>
              </a:spcBef>
              <a:buFont typeface="Arial"/>
              <a:buNone/>
            </a:pPr>
            <a:r>
              <a:rPr b="0" i="0" lang="en" sz="1100" u="none" cap="none" strike="noStrike"/>
              <a:t>Another approach is to build a simple version of site, for example to improve on a specific section or user journey.</a:t>
            </a: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9" name="Shape 939"/>
        <p:cNvGrpSpPr/>
        <p:nvPr/>
      </p:nvGrpSpPr>
      <p:grpSpPr>
        <a:xfrm>
          <a:off x="0" y="0"/>
          <a:ext cx="0" cy="0"/>
          <a:chOff x="0" y="0"/>
          <a:chExt cx="0" cy="0"/>
        </a:xfrm>
      </p:grpSpPr>
      <p:sp>
        <p:nvSpPr>
          <p:cNvPr id="940" name="Shape 94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941" name="Shape 941"/>
          <p:cNvSpPr txBox="1"/>
          <p:nvPr>
            <p:ph idx="1" type="body"/>
          </p:nvPr>
        </p:nvSpPr>
        <p:spPr>
          <a:xfrm>
            <a:off x="685800" y="4343400"/>
            <a:ext cx="5486400" cy="4114800"/>
          </a:xfrm>
          <a:prstGeom prst="rect">
            <a:avLst/>
          </a:prstGeom>
          <a:noFill/>
          <a:ln>
            <a:noFill/>
          </a:ln>
        </p:spPr>
        <p:txBody>
          <a:bodyPr anchorCtr="0" anchor="t" bIns="91425" lIns="91425" rIns="91425" wrap="square" tIns="91425">
            <a:noAutofit/>
          </a:bodyPr>
          <a:lstStyle/>
          <a:p>
            <a:pPr indent="0" lvl="0" marL="0" marR="0" rtl="0" algn="l">
              <a:spcBef>
                <a:spcPts val="0"/>
              </a:spcBef>
              <a:spcAft>
                <a:spcPts val="0"/>
              </a:spcAft>
              <a:buClr>
                <a:schemeClr val="dk1"/>
              </a:buClr>
              <a:buFont typeface="Arial"/>
              <a:buNone/>
            </a:pPr>
            <a:r>
              <a:rPr b="0" i="0" lang="en" sz="1100" u="none" cap="none" strike="noStrike"/>
              <a:t>For Air Berlin, it wasn’t possible to do a site-wide PWA, so they focused on the post-booking experience.</a:t>
            </a:r>
          </a:p>
          <a:p>
            <a:pPr indent="0" lvl="0" marL="0" marR="0" rtl="0" algn="l">
              <a:spcBef>
                <a:spcPts val="0"/>
              </a:spcBef>
              <a:spcAft>
                <a:spcPts val="0"/>
              </a:spcAft>
              <a:buClr>
                <a:schemeClr val="dk1"/>
              </a:buClr>
              <a:buFont typeface="Arial"/>
              <a:buNone/>
            </a:pPr>
            <a:r>
              <a:t/>
            </a:r>
            <a:endParaRPr b="0" i="0" sz="1100" u="none" cap="none" strike="noStrike"/>
          </a:p>
          <a:p>
            <a:pPr indent="0" lvl="0" marL="0" marR="0" rtl="0" algn="l">
              <a:spcBef>
                <a:spcPts val="0"/>
              </a:spcBef>
              <a:spcAft>
                <a:spcPts val="0"/>
              </a:spcAft>
              <a:buClr>
                <a:schemeClr val="dk1"/>
              </a:buClr>
              <a:buFont typeface="Arial"/>
              <a:buNone/>
            </a:pPr>
            <a:r>
              <a:rPr b="0" i="0" lang="en" sz="1100" u="none" cap="none" strike="noStrike"/>
              <a:t>They needed to deliver a fast, engaging reliable experience.</a:t>
            </a:r>
          </a:p>
          <a:p>
            <a:pPr indent="0" lvl="0" marL="0" marR="0" rtl="0" algn="l">
              <a:spcBef>
                <a:spcPts val="0"/>
              </a:spcBef>
              <a:spcAft>
                <a:spcPts val="0"/>
              </a:spcAft>
              <a:buClr>
                <a:schemeClr val="dk1"/>
              </a:buClr>
              <a:buFont typeface="Arial"/>
              <a:buNone/>
            </a:pPr>
            <a:r>
              <a:t/>
            </a:r>
            <a:endParaRPr b="0" i="0" sz="1100" u="none" cap="none" strike="noStrike"/>
          </a:p>
          <a:p>
            <a:pPr indent="0" lvl="0" marL="0" marR="0" rtl="0" algn="l">
              <a:spcBef>
                <a:spcPts val="0"/>
              </a:spcBef>
              <a:spcAft>
                <a:spcPts val="0"/>
              </a:spcAft>
              <a:buClr>
                <a:schemeClr val="dk1"/>
              </a:buClr>
              <a:buFont typeface="Arial"/>
              <a:buNone/>
            </a:pPr>
            <a:r>
              <a:rPr b="0" i="0" lang="en" sz="1100" u="none" cap="none" strike="noStrike"/>
              <a:t>Their users at the airport require quick access to itinerary details, boarding pass and destination information.</a:t>
            </a:r>
          </a:p>
          <a:p>
            <a:pPr indent="0" lvl="0" marL="0" marR="0" rtl="0" algn="l">
              <a:spcBef>
                <a:spcPts val="0"/>
              </a:spcBef>
              <a:spcAft>
                <a:spcPts val="0"/>
              </a:spcAft>
              <a:buClr>
                <a:schemeClr val="dk1"/>
              </a:buClr>
              <a:buFont typeface="Arial"/>
              <a:buNone/>
            </a:pPr>
            <a:r>
              <a:t/>
            </a:r>
            <a:endParaRPr b="0" i="0" sz="1100" u="none" cap="none" strike="noStrike"/>
          </a:p>
          <a:p>
            <a:pPr indent="0" lvl="0" marL="0" marR="0" rtl="0" algn="l">
              <a:spcBef>
                <a:spcPts val="0"/>
              </a:spcBef>
              <a:spcAft>
                <a:spcPts val="0"/>
              </a:spcAft>
              <a:buClr>
                <a:schemeClr val="dk1"/>
              </a:buClr>
              <a:buFont typeface="Arial"/>
              <a:buNone/>
            </a:pPr>
            <a:r>
              <a:rPr b="0" i="0" lang="en" sz="1100" u="none" cap="none" strike="noStrike"/>
              <a:t>They leveraged caching to solve this problem, giving them load times of under a second. </a:t>
            </a:r>
          </a:p>
          <a:p>
            <a:pPr indent="0" lvl="0" marL="0" marR="0" rtl="0" algn="l">
              <a:spcBef>
                <a:spcPts val="0"/>
              </a:spcBef>
              <a:spcAft>
                <a:spcPts val="0"/>
              </a:spcAft>
              <a:buClr>
                <a:schemeClr val="dk1"/>
              </a:buClr>
              <a:buFont typeface="Arial"/>
              <a:buNone/>
            </a:pPr>
            <a:r>
              <a:t/>
            </a:r>
            <a:endParaRPr b="0" i="0" sz="1100" u="none" cap="none" strike="noStrike"/>
          </a:p>
          <a:p>
            <a:pPr indent="0" lvl="0" marL="0" marR="0" rtl="0" algn="l">
              <a:spcBef>
                <a:spcPts val="0"/>
              </a:spcBef>
              <a:buClr>
                <a:schemeClr val="dk1"/>
              </a:buClr>
              <a:buFont typeface="Arial"/>
              <a:buNone/>
            </a:pPr>
            <a:r>
              <a:rPr b="0" i="0" lang="en" sz="1100" u="none" cap="none" strike="noStrike"/>
              <a:t>After a passenger has checked in, they can access their journey details and boarding pass — even without internet connectivity. </a:t>
            </a: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0" name="Shape 950"/>
        <p:cNvGrpSpPr/>
        <p:nvPr/>
      </p:nvGrpSpPr>
      <p:grpSpPr>
        <a:xfrm>
          <a:off x="0" y="0"/>
          <a:ext cx="0" cy="0"/>
          <a:chOff x="0" y="0"/>
          <a:chExt cx="0" cy="0"/>
        </a:xfrm>
      </p:grpSpPr>
      <p:sp>
        <p:nvSpPr>
          <p:cNvPr id="951" name="Shape 95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952" name="Shape 952"/>
          <p:cNvSpPr txBox="1"/>
          <p:nvPr>
            <p:ph idx="1" type="body"/>
          </p:nvPr>
        </p:nvSpPr>
        <p:spPr>
          <a:xfrm>
            <a:off x="685800" y="4343400"/>
            <a:ext cx="5486400" cy="4114800"/>
          </a:xfrm>
          <a:prstGeom prst="rect">
            <a:avLst/>
          </a:prstGeom>
          <a:noFill/>
          <a:ln>
            <a:noFill/>
          </a:ln>
        </p:spPr>
        <p:txBody>
          <a:bodyPr anchorCtr="0" anchor="t" bIns="91425" lIns="91425" rIns="91425" wrap="square" tIns="91425">
            <a:noAutofit/>
          </a:bodyPr>
          <a:lstStyle/>
          <a:p>
            <a:pPr indent="0" lvl="0" marL="0" marR="0" rtl="0" algn="l">
              <a:spcBef>
                <a:spcPts val="0"/>
              </a:spcBef>
              <a:spcAft>
                <a:spcPts val="0"/>
              </a:spcAft>
              <a:buClr>
                <a:schemeClr val="dk1"/>
              </a:buClr>
              <a:buFont typeface="Arial"/>
              <a:buNone/>
            </a:pPr>
            <a:r>
              <a:rPr b="0" i="0" lang="en" sz="1100" u="none" cap="none" strike="noStrike"/>
              <a:t>The Washington Post built a simple version of their site.</a:t>
            </a:r>
          </a:p>
          <a:p>
            <a:pPr indent="0" lvl="0" marL="0" marR="0" rtl="0" algn="l">
              <a:spcBef>
                <a:spcPts val="0"/>
              </a:spcBef>
              <a:spcAft>
                <a:spcPts val="0"/>
              </a:spcAft>
              <a:buFont typeface="Arial"/>
              <a:buNone/>
            </a:pPr>
            <a:r>
              <a:t/>
            </a:r>
            <a:endParaRPr b="0" i="0" sz="1100" u="none" cap="none" strike="noStrike"/>
          </a:p>
          <a:p>
            <a:pPr indent="0" lvl="0" marL="0" marR="0" rtl="0" algn="l">
              <a:spcBef>
                <a:spcPts val="0"/>
              </a:spcBef>
              <a:spcAft>
                <a:spcPts val="0"/>
              </a:spcAft>
              <a:buClr>
                <a:schemeClr val="dk1"/>
              </a:buClr>
              <a:buFont typeface="Arial"/>
              <a:buNone/>
            </a:pPr>
            <a:r>
              <a:rPr b="0" i="0" lang="en" sz="1100" u="none" cap="none" strike="noStrike"/>
              <a:t>They put together a simple Progressive Web App demo using their Top Stories feed. </a:t>
            </a:r>
          </a:p>
          <a:p>
            <a:pPr indent="0" lvl="0" marL="0" marR="0" rtl="0" algn="l">
              <a:spcBef>
                <a:spcPts val="0"/>
              </a:spcBef>
              <a:spcAft>
                <a:spcPts val="0"/>
              </a:spcAft>
              <a:buFont typeface="Arial"/>
              <a:buNone/>
            </a:pPr>
            <a:r>
              <a:t/>
            </a:r>
            <a:endParaRPr b="0" i="0" sz="1100" u="none" cap="none" strike="noStrike"/>
          </a:p>
          <a:p>
            <a:pPr indent="0" lvl="0" marL="0" marR="0" rtl="0" algn="l">
              <a:spcBef>
                <a:spcPts val="0"/>
              </a:spcBef>
              <a:spcAft>
                <a:spcPts val="0"/>
              </a:spcAft>
              <a:buClr>
                <a:schemeClr val="dk1"/>
              </a:buClr>
              <a:buFont typeface="Arial"/>
              <a:buNone/>
            </a:pPr>
            <a:r>
              <a:rPr b="0" i="0" lang="en" sz="1100" u="none" cap="none" strike="noStrike"/>
              <a:t>The goal was to show what type of user experience is possible.</a:t>
            </a:r>
          </a:p>
          <a:p>
            <a:pPr indent="0" lvl="0" marL="0" marR="0" rtl="0" algn="l">
              <a:spcBef>
                <a:spcPts val="0"/>
              </a:spcBef>
              <a:spcAft>
                <a:spcPts val="0"/>
              </a:spcAft>
              <a:buFont typeface="Arial"/>
              <a:buNone/>
            </a:pPr>
            <a:r>
              <a:t/>
            </a:r>
            <a:endParaRPr b="0" i="0" sz="1100" u="none" cap="none" strike="noStrike"/>
          </a:p>
          <a:p>
            <a:pPr indent="0" lvl="0" marL="0" marR="0" rtl="0" algn="l">
              <a:spcBef>
                <a:spcPts val="0"/>
              </a:spcBef>
              <a:spcAft>
                <a:spcPts val="0"/>
              </a:spcAft>
              <a:buClr>
                <a:schemeClr val="dk1"/>
              </a:buClr>
              <a:buFont typeface="Arial"/>
              <a:buNone/>
            </a:pPr>
            <a:r>
              <a:rPr b="0" i="0" lang="en" sz="1100" u="none" cap="none" strike="noStrike"/>
              <a:t>They focused on speed: 80ms page load times with their PWA.</a:t>
            </a:r>
          </a:p>
          <a:p>
            <a:pPr indent="0" lvl="0" marL="0" marR="0" rtl="0" algn="l">
              <a:spcBef>
                <a:spcPts val="0"/>
              </a:spcBef>
              <a:spcAft>
                <a:spcPts val="0"/>
              </a:spcAft>
              <a:buFont typeface="Arial"/>
              <a:buNone/>
            </a:pPr>
            <a:r>
              <a:t/>
            </a:r>
            <a:endParaRPr b="0" i="0" sz="1100" u="none" cap="none" strike="noStrike"/>
          </a:p>
          <a:p>
            <a:pPr indent="0" lvl="0" marL="0" marR="0" rtl="0" algn="l">
              <a:spcBef>
                <a:spcPts val="0"/>
              </a:spcBef>
              <a:spcAft>
                <a:spcPts val="0"/>
              </a:spcAft>
              <a:buClr>
                <a:schemeClr val="dk1"/>
              </a:buClr>
              <a:buFont typeface="Arial"/>
              <a:buNone/>
            </a:pPr>
            <a:r>
              <a:rPr b="0" i="0" lang="en" sz="1100" u="none" cap="none" strike="noStrike"/>
              <a:t>You can see their live public demo at </a:t>
            </a:r>
            <a:r>
              <a:rPr b="0" i="0" lang="en" sz="1100" u="sng" cap="none" strike="noStrike">
                <a:solidFill>
                  <a:schemeClr val="hlink"/>
                </a:solidFill>
                <a:hlinkClick r:id="rId2"/>
              </a:rPr>
              <a:t>wapo.com/pwa</a:t>
            </a:r>
            <a:r>
              <a:rPr b="0" i="0" lang="en" sz="1100" u="none" cap="none" strike="noStrike"/>
              <a:t>.</a:t>
            </a:r>
          </a:p>
          <a:p>
            <a:pPr indent="0" lvl="0" marL="0" marR="0" rtl="0" algn="l">
              <a:spcBef>
                <a:spcPts val="0"/>
              </a:spcBef>
              <a:spcAft>
                <a:spcPts val="0"/>
              </a:spcAft>
              <a:buFont typeface="Arial"/>
              <a:buNone/>
            </a:pPr>
            <a:r>
              <a:t/>
            </a:r>
            <a:endParaRPr b="0" i="0" sz="1100" u="none" cap="none" strike="noStrike"/>
          </a:p>
          <a:p>
            <a:pPr indent="0" lvl="0" marL="0" marR="0" rtl="0" algn="l">
              <a:spcBef>
                <a:spcPts val="0"/>
              </a:spcBef>
              <a:spcAft>
                <a:spcPts val="0"/>
              </a:spcAft>
              <a:buFont typeface="Arial"/>
              <a:buNone/>
            </a:pPr>
            <a:r>
              <a:rPr b="0" i="0" lang="en" sz="1100" u="none" cap="none" strike="noStrike"/>
              <a:t>Newsroom staff and executives at the Washington Post were really excited to see this new experience.</a:t>
            </a:r>
          </a:p>
          <a:p>
            <a:pPr indent="0" lvl="0" marL="0" marR="0" rtl="0" algn="l">
              <a:spcBef>
                <a:spcPts val="0"/>
              </a:spcBef>
              <a:spcAft>
                <a:spcPts val="0"/>
              </a:spcAft>
              <a:buClr>
                <a:schemeClr val="dk1"/>
              </a:buClr>
              <a:buFont typeface="Arial"/>
              <a:buNone/>
            </a:pPr>
            <a:r>
              <a:t/>
            </a:r>
            <a:endParaRPr b="0" i="0" sz="1100" u="none" cap="none" strike="noStrike"/>
          </a:p>
          <a:p>
            <a:pPr indent="0" lvl="0" marL="0" marR="0" rtl="0" algn="l">
              <a:spcBef>
                <a:spcPts val="0"/>
              </a:spcBef>
              <a:buFont typeface="Arial"/>
              <a:buNone/>
            </a:pPr>
            <a:r>
              <a:rPr b="0" i="0" lang="en" sz="1100" u="none" cap="none" strike="noStrike"/>
              <a:t>As a result, they're now actively evolving their demo PWA to it to make it a core mobile web experience. </a:t>
            </a: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1" name="Shape 961"/>
        <p:cNvGrpSpPr/>
        <p:nvPr/>
      </p:nvGrpSpPr>
      <p:grpSpPr>
        <a:xfrm>
          <a:off x="0" y="0"/>
          <a:ext cx="0" cy="0"/>
          <a:chOff x="0" y="0"/>
          <a:chExt cx="0" cy="0"/>
        </a:xfrm>
      </p:grpSpPr>
      <p:sp>
        <p:nvSpPr>
          <p:cNvPr id="962" name="Shape 96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963" name="Shape 963"/>
          <p:cNvSpPr txBox="1"/>
          <p:nvPr>
            <p:ph idx="1" type="body"/>
          </p:nvPr>
        </p:nvSpPr>
        <p:spPr>
          <a:xfrm>
            <a:off x="685800" y="4343400"/>
            <a:ext cx="5486400" cy="4114800"/>
          </a:xfrm>
          <a:prstGeom prst="rect">
            <a:avLst/>
          </a:prstGeom>
          <a:noFill/>
          <a:ln>
            <a:noFill/>
          </a:ln>
        </p:spPr>
        <p:txBody>
          <a:bodyPr anchorCtr="0" anchor="t" bIns="91425" lIns="91425" rIns="91425" wrap="square" tIns="91425">
            <a:noAutofit/>
          </a:bodyPr>
          <a:lstStyle/>
          <a:p>
            <a:pPr indent="0" lvl="0" marL="0" marR="0" rtl="0" algn="l">
              <a:spcBef>
                <a:spcPts val="0"/>
              </a:spcBef>
              <a:spcAft>
                <a:spcPts val="0"/>
              </a:spcAft>
              <a:buClr>
                <a:schemeClr val="dk1"/>
              </a:buClr>
              <a:buFont typeface="Arial"/>
              <a:buNone/>
            </a:pPr>
            <a:r>
              <a:rPr b="0" i="0" lang="en" sz="1100" u="none" cap="none" strike="noStrike"/>
              <a:t>Another strategy is to define a specific feature to test. </a:t>
            </a:r>
          </a:p>
          <a:p>
            <a:pPr indent="0" lvl="0" marL="0" marR="0" rtl="0" algn="l">
              <a:spcBef>
                <a:spcPts val="0"/>
              </a:spcBef>
              <a:spcAft>
                <a:spcPts val="0"/>
              </a:spcAft>
              <a:buFont typeface="Arial"/>
              <a:buNone/>
            </a:pPr>
            <a:r>
              <a:t/>
            </a:r>
            <a:endParaRPr b="0" i="0" sz="1100" u="none" cap="none" strike="noStrike"/>
          </a:p>
          <a:p>
            <a:pPr indent="0" lvl="0" marL="0" marR="0" rtl="0" algn="l">
              <a:spcBef>
                <a:spcPts val="0"/>
              </a:spcBef>
              <a:spcAft>
                <a:spcPts val="0"/>
              </a:spcAft>
              <a:buClr>
                <a:schemeClr val="dk1"/>
              </a:buClr>
              <a:buFont typeface="Arial"/>
              <a:buNone/>
            </a:pPr>
            <a:r>
              <a:rPr b="0" i="0" lang="en" sz="1100" u="none" cap="none" strike="noStrike"/>
              <a:t>Pick one thing that you can have high impact.</a:t>
            </a:r>
          </a:p>
          <a:p>
            <a:pPr indent="0" lvl="0" marL="0" marR="0" rtl="0" algn="l">
              <a:spcBef>
                <a:spcPts val="0"/>
              </a:spcBef>
              <a:spcAft>
                <a:spcPts val="0"/>
              </a:spcAft>
              <a:buFont typeface="Arial"/>
              <a:buNone/>
            </a:pPr>
            <a:r>
              <a:t/>
            </a:r>
            <a:endParaRPr b="0" i="0" sz="1100" u="none" cap="none" strike="noStrike"/>
          </a:p>
          <a:p>
            <a:pPr indent="0" lvl="0" marL="0" marR="0" rtl="0" algn="l">
              <a:spcBef>
                <a:spcPts val="0"/>
              </a:spcBef>
              <a:buFont typeface="Arial"/>
              <a:buNone/>
            </a:pPr>
            <a:r>
              <a:rPr b="0" i="0" lang="en" sz="1100" u="none" cap="none" strike="noStrike"/>
              <a:t>This is likely to be the case at really large companies. </a:t>
            </a: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6" name="Shape 966"/>
        <p:cNvGrpSpPr/>
        <p:nvPr/>
      </p:nvGrpSpPr>
      <p:grpSpPr>
        <a:xfrm>
          <a:off x="0" y="0"/>
          <a:ext cx="0" cy="0"/>
          <a:chOff x="0" y="0"/>
          <a:chExt cx="0" cy="0"/>
        </a:xfrm>
      </p:grpSpPr>
      <p:sp>
        <p:nvSpPr>
          <p:cNvPr id="967" name="Shape 96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968" name="Shape 968"/>
          <p:cNvSpPr txBox="1"/>
          <p:nvPr>
            <p:ph idx="1" type="body"/>
          </p:nvPr>
        </p:nvSpPr>
        <p:spPr>
          <a:xfrm>
            <a:off x="685800" y="4343400"/>
            <a:ext cx="5486400" cy="4114800"/>
          </a:xfrm>
          <a:prstGeom prst="rect">
            <a:avLst/>
          </a:prstGeom>
          <a:noFill/>
          <a:ln>
            <a:noFill/>
          </a:ln>
        </p:spPr>
        <p:txBody>
          <a:bodyPr anchorCtr="0" anchor="t" bIns="91425" lIns="91425" rIns="91425" wrap="square" tIns="91425">
            <a:noAutofit/>
          </a:bodyPr>
          <a:lstStyle/>
          <a:p>
            <a:pPr indent="0" lvl="0" marL="0" marR="0" rtl="0" algn="l">
              <a:spcBef>
                <a:spcPts val="0"/>
              </a:spcBef>
              <a:spcAft>
                <a:spcPts val="0"/>
              </a:spcAft>
              <a:buClr>
                <a:schemeClr val="dk1"/>
              </a:buClr>
              <a:buFont typeface="Arial"/>
              <a:buNone/>
            </a:pPr>
            <a:r>
              <a:rPr b="0" i="0" lang="en" sz="1100" u="none" cap="none" strike="noStrike"/>
              <a:t>The Weather Channel team has been interested in Progressive Web App technologies for quite some time. </a:t>
            </a:r>
          </a:p>
          <a:p>
            <a:pPr indent="0" lvl="0" marL="0" marR="0" rtl="0" algn="l">
              <a:spcBef>
                <a:spcPts val="0"/>
              </a:spcBef>
              <a:spcAft>
                <a:spcPts val="0"/>
              </a:spcAft>
              <a:buFont typeface="Arial"/>
              <a:buNone/>
            </a:pPr>
            <a:r>
              <a:t/>
            </a:r>
            <a:endParaRPr b="0" i="0" sz="1100" u="none" cap="none" strike="noStrike"/>
          </a:p>
          <a:p>
            <a:pPr indent="0" lvl="0" marL="0" marR="0" rtl="0" algn="l">
              <a:spcBef>
                <a:spcPts val="0"/>
              </a:spcBef>
              <a:spcAft>
                <a:spcPts val="0"/>
              </a:spcAft>
              <a:buClr>
                <a:schemeClr val="dk1"/>
              </a:buClr>
              <a:buFont typeface="Arial"/>
              <a:buNone/>
            </a:pPr>
            <a:r>
              <a:rPr b="0" i="0" lang="en" sz="1100" u="none" cap="none" strike="noStrike"/>
              <a:t>They needed to prioritize based on what they believed would be highest impact for both the user and their business. </a:t>
            </a:r>
          </a:p>
          <a:p>
            <a:pPr indent="0" lvl="0" marL="0" marR="0" rtl="0" algn="l">
              <a:spcBef>
                <a:spcPts val="0"/>
              </a:spcBef>
              <a:spcAft>
                <a:spcPts val="0"/>
              </a:spcAft>
              <a:buFont typeface="Arial"/>
              <a:buNone/>
            </a:pPr>
            <a:r>
              <a:t/>
            </a:r>
            <a:endParaRPr b="0" i="0" sz="1100" u="none" cap="none" strike="noStrike"/>
          </a:p>
          <a:p>
            <a:pPr indent="0" lvl="0" marL="0" marR="0" rtl="0" algn="l">
              <a:spcBef>
                <a:spcPts val="0"/>
              </a:spcBef>
              <a:spcAft>
                <a:spcPts val="0"/>
              </a:spcAft>
              <a:buClr>
                <a:schemeClr val="dk1"/>
              </a:buClr>
              <a:buFont typeface="Arial"/>
              <a:buNone/>
            </a:pPr>
            <a:r>
              <a:rPr b="0" i="0" lang="en" sz="1100" u="none" cap="none" strike="noStrike"/>
              <a:t>They decided to focus on a single feature with Web Push first. </a:t>
            </a:r>
          </a:p>
          <a:p>
            <a:pPr indent="0" lvl="0" marL="0" marR="0" rtl="0" algn="l">
              <a:spcBef>
                <a:spcPts val="0"/>
              </a:spcBef>
              <a:spcAft>
                <a:spcPts val="0"/>
              </a:spcAft>
              <a:buFont typeface="Arial"/>
              <a:buNone/>
            </a:pPr>
            <a:r>
              <a:t/>
            </a:r>
            <a:endParaRPr b="0" i="0" sz="1100" u="none" cap="none" strike="noStrike"/>
          </a:p>
          <a:p>
            <a:pPr indent="0" lvl="0" marL="0" marR="0" rtl="0" algn="l">
              <a:spcBef>
                <a:spcPts val="0"/>
              </a:spcBef>
              <a:spcAft>
                <a:spcPts val="0"/>
              </a:spcAft>
              <a:buClr>
                <a:schemeClr val="dk1"/>
              </a:buClr>
              <a:buFont typeface="Arial"/>
              <a:buNone/>
            </a:pPr>
            <a:r>
              <a:rPr b="0" i="0" lang="en" sz="1100" u="none" cap="none" strike="noStrike"/>
              <a:t>Weather went big with a single feature, rolling out globally in over 30 languages. </a:t>
            </a:r>
          </a:p>
          <a:p>
            <a:pPr indent="0" lvl="0" marL="0" marR="0" rtl="0" algn="l">
              <a:spcBef>
                <a:spcPts val="0"/>
              </a:spcBef>
              <a:spcAft>
                <a:spcPts val="0"/>
              </a:spcAft>
              <a:buFont typeface="Arial"/>
              <a:buNone/>
            </a:pPr>
            <a:r>
              <a:t/>
            </a:r>
            <a:endParaRPr b="0" i="0" sz="1100" u="none" cap="none" strike="noStrike"/>
          </a:p>
          <a:p>
            <a:pPr indent="0" lvl="0" marL="0" marR="0" rtl="0" algn="l">
              <a:spcBef>
                <a:spcPts val="0"/>
              </a:spcBef>
              <a:spcAft>
                <a:spcPts val="0"/>
              </a:spcAft>
              <a:buClr>
                <a:schemeClr val="dk1"/>
              </a:buClr>
              <a:buFont typeface="Arial"/>
              <a:buNone/>
            </a:pPr>
            <a:r>
              <a:rPr b="0" i="0" lang="en" sz="1100" u="none" cap="none" strike="noStrike"/>
              <a:t>Users on their mobile web app can subscribe to multiple types of notifications, just like their native app.</a:t>
            </a:r>
          </a:p>
          <a:p>
            <a:pPr indent="0" lvl="0" marL="0" marR="0" rtl="0" algn="l">
              <a:spcBef>
                <a:spcPts val="0"/>
              </a:spcBef>
              <a:spcAft>
                <a:spcPts val="0"/>
              </a:spcAft>
              <a:buFont typeface="Arial"/>
              <a:buNone/>
            </a:pPr>
            <a:r>
              <a:t/>
            </a:r>
            <a:endParaRPr b="0" i="0" sz="1100" u="none" cap="none" strike="noStrike"/>
          </a:p>
          <a:p>
            <a:pPr indent="0" lvl="0" marL="0" marR="0" rtl="0" algn="l">
              <a:spcBef>
                <a:spcPts val="0"/>
              </a:spcBef>
              <a:buFont typeface="Arial"/>
              <a:buNone/>
            </a:pPr>
            <a:r>
              <a:rPr b="0" i="0" lang="en" sz="1100" u="none" cap="none" strike="noStrike"/>
              <a:t>That's how they got started on the journey to building a PWA.</a:t>
            </a: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5" name="Shape 975"/>
        <p:cNvGrpSpPr/>
        <p:nvPr/>
      </p:nvGrpSpPr>
      <p:grpSpPr>
        <a:xfrm>
          <a:off x="0" y="0"/>
          <a:ext cx="0" cy="0"/>
          <a:chOff x="0" y="0"/>
          <a:chExt cx="0" cy="0"/>
        </a:xfrm>
      </p:grpSpPr>
      <p:sp>
        <p:nvSpPr>
          <p:cNvPr id="976" name="Shape 97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977" name="Shape 977"/>
          <p:cNvSpPr txBox="1"/>
          <p:nvPr>
            <p:ph idx="1" type="body"/>
          </p:nvPr>
        </p:nvSpPr>
        <p:spPr>
          <a:xfrm>
            <a:off x="685800" y="4343400"/>
            <a:ext cx="5486400" cy="4114800"/>
          </a:xfrm>
          <a:prstGeom prst="rect">
            <a:avLst/>
          </a:prstGeom>
          <a:noFill/>
          <a:ln>
            <a:noFill/>
          </a:ln>
        </p:spPr>
        <p:txBody>
          <a:bodyPr anchorCtr="0" anchor="t" bIns="91425" lIns="91425" rIns="91425" wrap="square" tIns="91425">
            <a:noAutofit/>
          </a:bodyPr>
          <a:lstStyle/>
          <a:p>
            <a:pPr indent="0" lvl="0" marL="0" marR="0" rtl="0" algn="l">
              <a:spcBef>
                <a:spcPts val="0"/>
              </a:spcBef>
              <a:spcAft>
                <a:spcPts val="0"/>
              </a:spcAft>
              <a:buFont typeface="Arial"/>
              <a:buNone/>
            </a:pPr>
            <a:r>
              <a:rPr b="0" i="0" lang="en" sz="1100" u="none" cap="none" strike="noStrike"/>
              <a:t>Booking.com is large travel company.</a:t>
            </a:r>
          </a:p>
          <a:p>
            <a:pPr indent="0" lvl="0" marL="0" marR="0" rtl="0" algn="l">
              <a:spcBef>
                <a:spcPts val="0"/>
              </a:spcBef>
              <a:spcAft>
                <a:spcPts val="0"/>
              </a:spcAft>
              <a:buClr>
                <a:schemeClr val="dk1"/>
              </a:buClr>
              <a:buFont typeface="Arial"/>
              <a:buNone/>
            </a:pPr>
            <a:r>
              <a:t/>
            </a:r>
            <a:endParaRPr b="0" i="0" sz="1100" u="none" cap="none" strike="noStrike"/>
          </a:p>
          <a:p>
            <a:pPr indent="0" lvl="0" marL="0" marR="0" rtl="0" algn="l">
              <a:spcBef>
                <a:spcPts val="0"/>
              </a:spcBef>
              <a:spcAft>
                <a:spcPts val="0"/>
              </a:spcAft>
              <a:buClr>
                <a:schemeClr val="dk1"/>
              </a:buClr>
              <a:buFont typeface="Arial"/>
              <a:buNone/>
            </a:pPr>
            <a:r>
              <a:rPr b="0" i="0" lang="en" sz="1100" u="none" cap="none" strike="noStrike"/>
              <a:t>It's hard for them to make a lot of big changes. </a:t>
            </a:r>
          </a:p>
          <a:p>
            <a:pPr indent="0" lvl="0" marL="0" marR="0" rtl="0" algn="l">
              <a:spcBef>
                <a:spcPts val="0"/>
              </a:spcBef>
              <a:spcAft>
                <a:spcPts val="0"/>
              </a:spcAft>
              <a:buFont typeface="Arial"/>
              <a:buNone/>
            </a:pPr>
            <a:r>
              <a:t/>
            </a:r>
            <a:endParaRPr b="0" i="0" sz="1100" u="none" cap="none" strike="noStrike"/>
          </a:p>
          <a:p>
            <a:pPr indent="0" lvl="0" marL="0" marR="0" rtl="0" algn="l">
              <a:spcBef>
                <a:spcPts val="0"/>
              </a:spcBef>
              <a:spcAft>
                <a:spcPts val="0"/>
              </a:spcAft>
              <a:buClr>
                <a:schemeClr val="dk1"/>
              </a:buClr>
              <a:buFont typeface="Arial"/>
              <a:buNone/>
            </a:pPr>
            <a:r>
              <a:rPr b="0" i="0" lang="en" sz="1100" u="none" cap="none" strike="noStrike"/>
              <a:t>However, they understood importance of Progressive Web Apps. </a:t>
            </a:r>
          </a:p>
          <a:p>
            <a:pPr indent="0" lvl="0" marL="0" marR="0" rtl="0" algn="l">
              <a:spcBef>
                <a:spcPts val="0"/>
              </a:spcBef>
              <a:spcAft>
                <a:spcPts val="0"/>
              </a:spcAft>
              <a:buFont typeface="Arial"/>
              <a:buNone/>
            </a:pPr>
            <a:r>
              <a:t/>
            </a:r>
            <a:endParaRPr b="0" i="0" sz="1100" u="none" cap="none" strike="noStrike"/>
          </a:p>
          <a:p>
            <a:pPr indent="0" lvl="0" marL="0" marR="0" rtl="0" algn="l">
              <a:spcBef>
                <a:spcPts val="0"/>
              </a:spcBef>
              <a:buFont typeface="Arial"/>
              <a:buNone/>
            </a:pPr>
            <a:r>
              <a:rPr b="0" i="0" lang="en" sz="1100" u="none" cap="none" strike="noStrike"/>
              <a:t>They're data driven, so it was critical for them to work in small steps to try new features one by one, test them and learn.</a:t>
            </a: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6" name="Shape 986"/>
        <p:cNvGrpSpPr/>
        <p:nvPr/>
      </p:nvGrpSpPr>
      <p:grpSpPr>
        <a:xfrm>
          <a:off x="0" y="0"/>
          <a:ext cx="0" cy="0"/>
          <a:chOff x="0" y="0"/>
          <a:chExt cx="0" cy="0"/>
        </a:xfrm>
      </p:grpSpPr>
      <p:sp>
        <p:nvSpPr>
          <p:cNvPr id="987" name="Shape 98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988" name="Shape 988"/>
          <p:cNvSpPr txBox="1"/>
          <p:nvPr>
            <p:ph idx="1" type="body"/>
          </p:nvPr>
        </p:nvSpPr>
        <p:spPr>
          <a:xfrm>
            <a:off x="685800" y="4343400"/>
            <a:ext cx="5486400" cy="4114800"/>
          </a:xfrm>
          <a:prstGeom prst="rect">
            <a:avLst/>
          </a:prstGeom>
          <a:noFill/>
          <a:ln>
            <a:noFill/>
          </a:ln>
        </p:spPr>
        <p:txBody>
          <a:bodyPr anchorCtr="0" anchor="t" bIns="91425" lIns="91425" rIns="91425" wrap="square" tIns="91425">
            <a:noAutofit/>
          </a:bodyPr>
          <a:lstStyle/>
          <a:p>
            <a:pPr indent="0" lvl="0" marL="0" marR="0" rtl="0" algn="l">
              <a:spcBef>
                <a:spcPts val="0"/>
              </a:spcBef>
              <a:spcAft>
                <a:spcPts val="0"/>
              </a:spcAft>
              <a:buClr>
                <a:schemeClr val="dk1"/>
              </a:buClr>
              <a:buFont typeface="Arial"/>
              <a:buNone/>
            </a:pPr>
            <a:r>
              <a:rPr b="0" i="0" lang="en" sz="1100" u="none" cap="none" strike="noStrike"/>
              <a:t>So when you think about proposing a path to integrate these technologies, it's helpful to think about these alternative approaches:</a:t>
            </a:r>
          </a:p>
          <a:p>
            <a:pPr indent="0" lvl="0" marL="0" marR="0" rtl="0" algn="l">
              <a:spcBef>
                <a:spcPts val="0"/>
              </a:spcBef>
              <a:spcAft>
                <a:spcPts val="0"/>
              </a:spcAft>
              <a:buFont typeface="Arial"/>
              <a:buNone/>
            </a:pPr>
            <a:r>
              <a:t/>
            </a:r>
            <a:endParaRPr b="0" i="0" sz="1100" u="none" cap="none" strike="noStrike"/>
          </a:p>
          <a:p>
            <a:pPr indent="0" lvl="0" marL="0" marR="0" rtl="0" algn="l">
              <a:spcBef>
                <a:spcPts val="0"/>
              </a:spcBef>
              <a:spcAft>
                <a:spcPts val="0"/>
              </a:spcAft>
              <a:buClr>
                <a:schemeClr val="dk1"/>
              </a:buClr>
              <a:buFont typeface="Arial"/>
              <a:buNone/>
            </a:pPr>
            <a:r>
              <a:rPr b="0" i="0" lang="en" sz="1100" u="none" cap="none" strike="noStrike"/>
              <a:t>Build from the ground up, start with a simple version, or focus on a single feature. </a:t>
            </a:r>
          </a:p>
          <a:p>
            <a:pPr indent="0" lvl="0" marL="0" marR="0" rtl="0" algn="l">
              <a:spcBef>
                <a:spcPts val="0"/>
              </a:spcBef>
              <a:spcAft>
                <a:spcPts val="0"/>
              </a:spcAft>
              <a:buFont typeface="Arial"/>
              <a:buNone/>
            </a:pPr>
            <a:r>
              <a:t/>
            </a:r>
            <a:endParaRPr b="0" i="0" sz="1100" u="none" cap="none" strike="noStrike"/>
          </a:p>
          <a:p>
            <a:pPr indent="0" lvl="0" marL="0" marR="0" rtl="0" algn="l">
              <a:spcBef>
                <a:spcPts val="0"/>
              </a:spcBef>
              <a:buFont typeface="Arial"/>
              <a:buNone/>
            </a:pPr>
            <a:r>
              <a:rPr b="0" i="0" lang="en" sz="1100" u="none" cap="none" strike="noStrike"/>
              <a:t>Different paths can make sense for your users and your site.</a:t>
            </a: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9" name="Shape 999"/>
        <p:cNvGrpSpPr/>
        <p:nvPr/>
      </p:nvGrpSpPr>
      <p:grpSpPr>
        <a:xfrm>
          <a:off x="0" y="0"/>
          <a:ext cx="0" cy="0"/>
          <a:chOff x="0" y="0"/>
          <a:chExt cx="0" cy="0"/>
        </a:xfrm>
      </p:grpSpPr>
      <p:sp>
        <p:nvSpPr>
          <p:cNvPr id="1000" name="Shape 1000"/>
          <p:cNvSpPr txBox="1"/>
          <p:nvPr>
            <p:ph idx="1" type="body"/>
          </p:nvPr>
        </p:nvSpPr>
        <p:spPr>
          <a:xfrm>
            <a:off x="914400" y="4343400"/>
            <a:ext cx="5029200" cy="4114800"/>
          </a:xfrm>
          <a:prstGeom prst="rect">
            <a:avLst/>
          </a:prstGeom>
          <a:noFill/>
          <a:ln>
            <a:noFill/>
          </a:ln>
        </p:spPr>
        <p:txBody>
          <a:bodyPr anchorCtr="0" anchor="ctr" bIns="91425" lIns="91425" rIns="91425" wrap="square" tIns="91425">
            <a:noAutofit/>
          </a:bodyPr>
          <a:lstStyle/>
          <a:p>
            <a:pPr indent="0" lvl="0" marL="0" marR="0" rtl="0" algn="l">
              <a:spcBef>
                <a:spcPts val="0"/>
              </a:spcBef>
              <a:spcAft>
                <a:spcPts val="0"/>
              </a:spcAft>
              <a:buFont typeface="Arial"/>
              <a:buNone/>
            </a:pPr>
            <a:r>
              <a:rPr b="0" i="0" lang="en" sz="1100" u="none" cap="none" strike="noStrike"/>
              <a:t>We've been so excited to see incredible momentum across the globe</a:t>
            </a:r>
          </a:p>
          <a:p>
            <a:pPr indent="0" lvl="0" marL="0" marR="0" rtl="0" algn="l">
              <a:spcBef>
                <a:spcPts val="0"/>
              </a:spcBef>
              <a:spcAft>
                <a:spcPts val="0"/>
              </a:spcAft>
              <a:buFont typeface="Arial"/>
              <a:buNone/>
            </a:pPr>
            <a:r>
              <a:t/>
            </a:r>
            <a:endParaRPr b="0" i="0" sz="1100" u="none" cap="none" strike="noStrike"/>
          </a:p>
          <a:p>
            <a:pPr indent="0" lvl="0" marL="0" marR="0" rtl="0" algn="l">
              <a:spcBef>
                <a:spcPts val="0"/>
              </a:spcBef>
              <a:spcAft>
                <a:spcPts val="0"/>
              </a:spcAft>
              <a:buFont typeface="Arial"/>
              <a:buNone/>
            </a:pPr>
            <a:r>
              <a:rPr b="0" i="0" lang="en" sz="1100" u="none" cap="none" strike="noStrike"/>
              <a:t>Here's a sample of folks shipping or actively working on PWAs and new web APIs.</a:t>
            </a:r>
          </a:p>
          <a:p>
            <a:pPr indent="0" lvl="0" marL="0" marR="0" rtl="0" algn="l">
              <a:spcBef>
                <a:spcPts val="0"/>
              </a:spcBef>
              <a:spcAft>
                <a:spcPts val="0"/>
              </a:spcAft>
              <a:buFont typeface="Arial"/>
              <a:buNone/>
            </a:pPr>
            <a:r>
              <a:t/>
            </a:r>
            <a:endParaRPr b="0" i="0" sz="1100" u="none" cap="none" strike="noStrike"/>
          </a:p>
          <a:p>
            <a:pPr indent="0" lvl="0" marL="0" marR="0" rtl="0" algn="l">
              <a:spcBef>
                <a:spcPts val="0"/>
              </a:spcBef>
              <a:buFont typeface="Arial"/>
              <a:buNone/>
            </a:pPr>
            <a:r>
              <a:rPr b="0" i="0" lang="en" sz="1100" u="none" cap="none" strike="noStrike"/>
              <a:t>With these early adopters we’ve seen that every site has their own way of investing in mobile web and starting down the path toward Progressive Web Apps. </a:t>
            </a:r>
          </a:p>
        </p:txBody>
      </p:sp>
      <p:sp>
        <p:nvSpPr>
          <p:cNvPr id="1001" name="Shape 1001"/>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4" name="Shape 1024"/>
        <p:cNvGrpSpPr/>
        <p:nvPr/>
      </p:nvGrpSpPr>
      <p:grpSpPr>
        <a:xfrm>
          <a:off x="0" y="0"/>
          <a:ext cx="0" cy="0"/>
          <a:chOff x="0" y="0"/>
          <a:chExt cx="0" cy="0"/>
        </a:xfrm>
      </p:grpSpPr>
      <p:sp>
        <p:nvSpPr>
          <p:cNvPr id="1025" name="Shape 102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026" name="Shape 1026"/>
          <p:cNvSpPr txBox="1"/>
          <p:nvPr>
            <p:ph idx="1" type="body"/>
          </p:nvPr>
        </p:nvSpPr>
        <p:spPr>
          <a:xfrm>
            <a:off x="685800" y="4343400"/>
            <a:ext cx="5486400" cy="4114800"/>
          </a:xfrm>
          <a:prstGeom prst="rect">
            <a:avLst/>
          </a:prstGeom>
          <a:noFill/>
          <a:ln>
            <a:noFill/>
          </a:ln>
        </p:spPr>
        <p:txBody>
          <a:bodyPr anchorCtr="0" anchor="t" bIns="91425" lIns="91425" rIns="91425" wrap="square" tIns="91425">
            <a:noAutofit/>
          </a:bodyPr>
          <a:lstStyle/>
          <a:p>
            <a:pPr indent="0" lvl="0" marL="0" marR="0" rtl="0" algn="l">
              <a:spcBef>
                <a:spcPts val="0"/>
              </a:spcBef>
              <a:buFont typeface="Arial"/>
              <a:buNone/>
            </a:pPr>
            <a:r>
              <a:rPr b="0" i="0" lang="en" sz="1100" u="none" cap="none" strike="noStrike"/>
              <a:t>So now it's your turn!</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0" name="Shape 200"/>
        <p:cNvGrpSpPr/>
        <p:nvPr/>
      </p:nvGrpSpPr>
      <p:grpSpPr>
        <a:xfrm>
          <a:off x="0" y="0"/>
          <a:ext cx="0" cy="0"/>
          <a:chOff x="0" y="0"/>
          <a:chExt cx="0" cy="0"/>
        </a:xfrm>
      </p:grpSpPr>
      <p:sp>
        <p:nvSpPr>
          <p:cNvPr id="201" name="Shape 20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02" name="Shape 202"/>
          <p:cNvSpPr txBox="1"/>
          <p:nvPr>
            <p:ph idx="1" type="body"/>
          </p:nvPr>
        </p:nvSpPr>
        <p:spPr>
          <a:xfrm>
            <a:off x="685800" y="4343400"/>
            <a:ext cx="5486400" cy="4114800"/>
          </a:xfrm>
          <a:prstGeom prst="rect">
            <a:avLst/>
          </a:prstGeom>
          <a:noFill/>
          <a:ln>
            <a:noFill/>
          </a:ln>
        </p:spPr>
        <p:txBody>
          <a:bodyPr anchorCtr="0" anchor="t" bIns="91425" lIns="91425" rIns="91425" wrap="square" tIns="91425">
            <a:noAutofit/>
          </a:bodyPr>
          <a:lstStyle/>
          <a:p>
            <a:pPr indent="0" lvl="0" marL="0" marR="0" rtl="0" algn="l">
              <a:spcBef>
                <a:spcPts val="0"/>
              </a:spcBef>
              <a:spcAft>
                <a:spcPts val="0"/>
              </a:spcAft>
              <a:buClr>
                <a:schemeClr val="dk1"/>
              </a:buClr>
              <a:buFont typeface="Arial"/>
              <a:buNone/>
            </a:pPr>
            <a:r>
              <a:rPr b="0" i="0" lang="en" sz="1100" u="none" cap="none" strike="noStrike"/>
              <a:t>It's true that users are spending most of their time in native apps.</a:t>
            </a:r>
          </a:p>
          <a:p>
            <a:pPr indent="0" lvl="0" marL="0" marR="0" rtl="0" algn="l">
              <a:spcBef>
                <a:spcPts val="0"/>
              </a:spcBef>
              <a:spcAft>
                <a:spcPts val="0"/>
              </a:spcAft>
              <a:buFont typeface="Arial"/>
              <a:buNone/>
            </a:pPr>
            <a:r>
              <a:t/>
            </a:r>
            <a:endParaRPr b="0" i="0" sz="1100" u="none" cap="none" strike="noStrike"/>
          </a:p>
          <a:p>
            <a:pPr indent="0" lvl="0" marL="0" marR="0" rtl="0" algn="l">
              <a:spcBef>
                <a:spcPts val="0"/>
              </a:spcBef>
              <a:buClr>
                <a:schemeClr val="dk1"/>
              </a:buClr>
              <a:buFont typeface="Arial"/>
              <a:buNone/>
            </a:pPr>
            <a:r>
              <a:rPr b="0" i="0" lang="en" sz="1100" u="none" cap="none" strike="noStrike"/>
              <a:t>Re-engagement features keep users in native apps, Push brings users back even when the app is closed, and homescreen icons maintain visibility. </a:t>
            </a: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1" name="Shape 1031"/>
        <p:cNvGrpSpPr/>
        <p:nvPr/>
      </p:nvGrpSpPr>
      <p:grpSpPr>
        <a:xfrm>
          <a:off x="0" y="0"/>
          <a:ext cx="0" cy="0"/>
          <a:chOff x="0" y="0"/>
          <a:chExt cx="0" cy="0"/>
        </a:xfrm>
      </p:grpSpPr>
      <p:sp>
        <p:nvSpPr>
          <p:cNvPr id="1032" name="Shape 103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033" name="Shape 1033"/>
          <p:cNvSpPr txBox="1"/>
          <p:nvPr>
            <p:ph idx="1" type="body"/>
          </p:nvPr>
        </p:nvSpPr>
        <p:spPr>
          <a:xfrm>
            <a:off x="685800" y="4343400"/>
            <a:ext cx="5486400" cy="4114800"/>
          </a:xfrm>
          <a:prstGeom prst="rect">
            <a:avLst/>
          </a:prstGeom>
          <a:noFill/>
          <a:ln>
            <a:noFill/>
          </a:ln>
        </p:spPr>
        <p:txBody>
          <a:bodyPr anchorCtr="0" anchor="t" bIns="91425" lIns="91425" rIns="91425" wrap="square" tIns="91425">
            <a:noAutofit/>
          </a:bodyPr>
          <a:lstStyle/>
          <a:p>
            <a:pPr indent="0" lvl="0" marL="0" marR="0" rtl="0" algn="l">
              <a:spcBef>
                <a:spcPts val="0"/>
              </a:spcBef>
              <a:buFont typeface="Arial"/>
              <a:buNone/>
            </a:pPr>
            <a:r>
              <a:rPr b="0" i="0" lang="en" sz="1100" u="none" cap="none" strike="noStrike"/>
              <a:t>Well — you need to start with your users.</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1" name="Shape 231"/>
        <p:cNvGrpSpPr/>
        <p:nvPr/>
      </p:nvGrpSpPr>
      <p:grpSpPr>
        <a:xfrm>
          <a:off x="0" y="0"/>
          <a:ext cx="0" cy="0"/>
          <a:chOff x="0" y="0"/>
          <a:chExt cx="0" cy="0"/>
        </a:xfrm>
      </p:grpSpPr>
      <p:sp>
        <p:nvSpPr>
          <p:cNvPr id="232" name="Shape 232"/>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33" name="Shape 233"/>
          <p:cNvSpPr txBox="1"/>
          <p:nvPr>
            <p:ph idx="1" type="body"/>
          </p:nvPr>
        </p:nvSpPr>
        <p:spPr>
          <a:xfrm>
            <a:off x="914400" y="4343400"/>
            <a:ext cx="5029200" cy="4114800"/>
          </a:xfrm>
          <a:prstGeom prst="rect">
            <a:avLst/>
          </a:prstGeom>
          <a:noFill/>
          <a:ln>
            <a:noFill/>
          </a:ln>
        </p:spPr>
        <p:txBody>
          <a:bodyPr anchorCtr="0" anchor="ctr" bIns="91425" lIns="91425" rIns="91425" wrap="square" tIns="91425">
            <a:noAutofit/>
          </a:bodyPr>
          <a:lstStyle/>
          <a:p>
            <a:pPr indent="0" lvl="0" marL="0" marR="0" rtl="0" algn="l">
              <a:spcBef>
                <a:spcPts val="0"/>
              </a:spcBef>
              <a:spcAft>
                <a:spcPts val="0"/>
              </a:spcAft>
              <a:buFont typeface="Arial"/>
              <a:buNone/>
            </a:pPr>
            <a:r>
              <a:rPr b="0" i="0" lang="en" sz="1100" u="none" cap="none" strike="noStrike"/>
              <a:t>But usage is highly concentrated — it's a winner-take-all situation.</a:t>
            </a:r>
          </a:p>
          <a:p>
            <a:pPr indent="0" lvl="0" marL="0" marR="0" rtl="0" algn="l">
              <a:spcBef>
                <a:spcPts val="0"/>
              </a:spcBef>
              <a:spcAft>
                <a:spcPts val="0"/>
              </a:spcAft>
              <a:buFont typeface="Arial"/>
              <a:buNone/>
            </a:pPr>
            <a:r>
              <a:t/>
            </a:r>
            <a:endParaRPr b="0" i="0" sz="1100" u="none" cap="none" strike="noStrike"/>
          </a:p>
          <a:p>
            <a:pPr indent="0" lvl="0" marL="0" marR="0" rtl="0" algn="l">
              <a:spcBef>
                <a:spcPts val="0"/>
              </a:spcBef>
              <a:spcAft>
                <a:spcPts val="0"/>
              </a:spcAft>
              <a:buFont typeface="Arial"/>
              <a:buNone/>
            </a:pPr>
            <a:r>
              <a:rPr b="0" i="0" lang="en" sz="1100" u="none" cap="none" strike="noStrike"/>
              <a:t>App developers often spend more for distribution than  they earn back.</a:t>
            </a:r>
          </a:p>
          <a:p>
            <a:pPr indent="0" lvl="0" marL="0" marR="0" rtl="0" algn="l">
              <a:spcBef>
                <a:spcPts val="0"/>
              </a:spcBef>
              <a:spcAft>
                <a:spcPts val="0"/>
              </a:spcAft>
              <a:buFont typeface="Arial"/>
              <a:buNone/>
            </a:pPr>
            <a:r>
              <a:t/>
            </a:r>
            <a:endParaRPr b="0" i="0" sz="1100" u="none" cap="none" strike="noStrike"/>
          </a:p>
          <a:p>
            <a:pPr indent="0" lvl="0" marL="0" marR="0" rtl="0" algn="l">
              <a:spcBef>
                <a:spcPts val="0"/>
              </a:spcBef>
              <a:buFont typeface="Arial"/>
              <a:buNone/>
            </a:pPr>
            <a:r>
              <a:rPr b="0" i="0" lang="en" sz="1100" u="none" cap="none" strike="noStrike"/>
              <a:t>So, if the native ecosystem isn't going so well, why hasn't web been more disruptive?</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8" name="Shape 238"/>
        <p:cNvGrpSpPr/>
        <p:nvPr/>
      </p:nvGrpSpPr>
      <p:grpSpPr>
        <a:xfrm>
          <a:off x="0" y="0"/>
          <a:ext cx="0" cy="0"/>
          <a:chOff x="0" y="0"/>
          <a:chExt cx="0" cy="0"/>
        </a:xfrm>
      </p:grpSpPr>
      <p:sp>
        <p:nvSpPr>
          <p:cNvPr id="239" name="Shape 23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40" name="Shape 240"/>
          <p:cNvSpPr txBox="1"/>
          <p:nvPr>
            <p:ph idx="1" type="body"/>
          </p:nvPr>
        </p:nvSpPr>
        <p:spPr>
          <a:xfrm>
            <a:off x="685800" y="4343400"/>
            <a:ext cx="5486400" cy="4114800"/>
          </a:xfrm>
          <a:prstGeom prst="rect">
            <a:avLst/>
          </a:prstGeom>
          <a:noFill/>
          <a:ln>
            <a:noFill/>
          </a:ln>
        </p:spPr>
        <p:txBody>
          <a:bodyPr anchorCtr="0" anchor="t" bIns="91425" lIns="91425" rIns="91425" wrap="square" tIns="91425">
            <a:noAutofit/>
          </a:bodyPr>
          <a:lstStyle/>
          <a:p>
            <a:pPr indent="0" lvl="0" marL="0" marR="0" rtl="0" algn="l">
              <a:spcBef>
                <a:spcPts val="0"/>
              </a:spcBef>
              <a:spcAft>
                <a:spcPts val="0"/>
              </a:spcAft>
              <a:buClr>
                <a:schemeClr val="dk1"/>
              </a:buClr>
              <a:buFont typeface="Arial"/>
              <a:buNone/>
            </a:pPr>
            <a:r>
              <a:rPr b="0" i="0" lang="en" sz="1100" u="none" cap="none" strike="noStrike"/>
              <a:t>Here's one way to think of the differences between Web and native: the capability axis.</a:t>
            </a:r>
          </a:p>
          <a:p>
            <a:pPr indent="0" lvl="0" marL="0" marR="0" rtl="0" algn="l">
              <a:spcBef>
                <a:spcPts val="0"/>
              </a:spcBef>
              <a:spcAft>
                <a:spcPts val="0"/>
              </a:spcAft>
              <a:buFont typeface="Arial"/>
              <a:buNone/>
            </a:pPr>
            <a:r>
              <a:t/>
            </a:r>
            <a:endParaRPr b="0" i="0" sz="1100" u="none" cap="none" strike="noStrike"/>
          </a:p>
          <a:p>
            <a:pPr indent="0" lvl="0" marL="0" marR="0" rtl="0" algn="l">
              <a:spcBef>
                <a:spcPts val="0"/>
              </a:spcBef>
              <a:spcAft>
                <a:spcPts val="0"/>
              </a:spcAft>
              <a:buFont typeface="Arial"/>
              <a:buNone/>
            </a:pPr>
            <a:r>
              <a:rPr b="0" i="0" lang="en" sz="1100" u="none" cap="none" strike="noStrike"/>
              <a:t>Native apps have the ability to start up fast and reliably. They can work offline, and use push, sync and sensors.</a:t>
            </a:r>
          </a:p>
          <a:p>
            <a:pPr indent="0" lvl="0" marL="0" marR="0" rtl="0" algn="l">
              <a:spcBef>
                <a:spcPts val="0"/>
              </a:spcBef>
              <a:spcAft>
                <a:spcPts val="0"/>
              </a:spcAft>
              <a:buClr>
                <a:schemeClr val="dk1"/>
              </a:buClr>
              <a:buFont typeface="Arial"/>
              <a:buNone/>
            </a:pPr>
            <a:r>
              <a:t/>
            </a:r>
            <a:endParaRPr b="0" i="0" sz="1100" u="none" cap="none" strike="noStrike"/>
          </a:p>
          <a:p>
            <a:pPr indent="0" lvl="0" marL="0" marR="0" rtl="0" algn="l">
              <a:spcBef>
                <a:spcPts val="0"/>
              </a:spcBef>
              <a:buFont typeface="Arial"/>
              <a:buNone/>
            </a:pPr>
            <a:r>
              <a:rPr b="0" i="0" lang="en" sz="1100" u="none" cap="none" strike="noStrike"/>
              <a:t>The Web is safer, more respectful of privacy, but doesn't have those native features.</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0" name="Shape 270"/>
        <p:cNvGrpSpPr/>
        <p:nvPr/>
      </p:nvGrpSpPr>
      <p:grpSpPr>
        <a:xfrm>
          <a:off x="0" y="0"/>
          <a:ext cx="0" cy="0"/>
          <a:chOff x="0" y="0"/>
          <a:chExt cx="0" cy="0"/>
        </a:xfrm>
      </p:grpSpPr>
      <p:sp>
        <p:nvSpPr>
          <p:cNvPr id="271" name="Shape 27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72" name="Shape 272"/>
          <p:cNvSpPr txBox="1"/>
          <p:nvPr>
            <p:ph idx="1" type="body"/>
          </p:nvPr>
        </p:nvSpPr>
        <p:spPr>
          <a:xfrm>
            <a:off x="685800" y="4343400"/>
            <a:ext cx="5486400" cy="4114800"/>
          </a:xfrm>
          <a:prstGeom prst="rect">
            <a:avLst/>
          </a:prstGeom>
          <a:noFill/>
          <a:ln>
            <a:noFill/>
          </a:ln>
        </p:spPr>
        <p:txBody>
          <a:bodyPr anchorCtr="0" anchor="t" bIns="91425" lIns="91425" rIns="91425" wrap="square" tIns="91425">
            <a:noAutofit/>
          </a:bodyPr>
          <a:lstStyle/>
          <a:p>
            <a:pPr indent="0" lvl="0" marL="0" marR="0" rtl="0" algn="l">
              <a:spcBef>
                <a:spcPts val="0"/>
              </a:spcBef>
              <a:spcAft>
                <a:spcPts val="0"/>
              </a:spcAft>
              <a:buClr>
                <a:schemeClr val="dk1"/>
              </a:buClr>
              <a:buFont typeface="Arial"/>
              <a:buNone/>
            </a:pPr>
            <a:r>
              <a:rPr b="0" i="0" lang="en" sz="1100" u="none" cap="none" strike="noStrike"/>
              <a:t>If we add another axis, reach, can see where the Web succeeds.</a:t>
            </a:r>
          </a:p>
          <a:p>
            <a:pPr indent="0" lvl="0" marL="0" marR="0" rtl="0" algn="l">
              <a:spcBef>
                <a:spcPts val="0"/>
              </a:spcBef>
              <a:spcAft>
                <a:spcPts val="0"/>
              </a:spcAft>
              <a:buFont typeface="Arial"/>
              <a:buNone/>
            </a:pPr>
            <a:r>
              <a:t/>
            </a:r>
            <a:endParaRPr b="0" i="0" sz="1100" u="none" cap="none" strike="noStrike"/>
          </a:p>
          <a:p>
            <a:pPr indent="0" lvl="0" marL="0" marR="0" rtl="0" algn="l">
              <a:spcBef>
                <a:spcPts val="0"/>
              </a:spcBef>
              <a:spcAft>
                <a:spcPts val="0"/>
              </a:spcAft>
              <a:buClr>
                <a:schemeClr val="dk1"/>
              </a:buClr>
              <a:buFont typeface="Arial"/>
              <a:buNone/>
            </a:pPr>
            <a:r>
              <a:rPr b="0" i="0" lang="en" sz="1100" u="none" cap="none" strike="noStrike"/>
              <a:t>According to a recent comScore study, the average user installs zero apps per month!</a:t>
            </a:r>
          </a:p>
          <a:p>
            <a:pPr indent="0" lvl="0" marL="0" marR="0" rtl="0" algn="l">
              <a:spcBef>
                <a:spcPts val="0"/>
              </a:spcBef>
              <a:spcAft>
                <a:spcPts val="0"/>
              </a:spcAft>
              <a:buFont typeface="Arial"/>
              <a:buNone/>
            </a:pPr>
            <a:r>
              <a:t/>
            </a:r>
            <a:endParaRPr b="0" i="0" sz="1100" u="none" cap="none" strike="noStrike"/>
          </a:p>
          <a:p>
            <a:pPr indent="0" lvl="0" marL="0" marR="0" rtl="0" algn="l">
              <a:spcBef>
                <a:spcPts val="0"/>
              </a:spcBef>
              <a:spcAft>
                <a:spcPts val="0"/>
              </a:spcAft>
              <a:buClr>
                <a:schemeClr val="dk1"/>
              </a:buClr>
              <a:buFont typeface="Arial"/>
              <a:buNone/>
            </a:pPr>
            <a:r>
              <a:rPr b="0" i="0" lang="en" sz="1100" u="none" cap="none" strike="noStrike"/>
              <a:t>Google data shows that mobile users visit around 100 sites per month.</a:t>
            </a:r>
          </a:p>
          <a:p>
            <a:pPr indent="0" lvl="0" marL="0" marR="0" rtl="0" algn="l">
              <a:spcBef>
                <a:spcPts val="0"/>
              </a:spcBef>
              <a:spcAft>
                <a:spcPts val="0"/>
              </a:spcAft>
              <a:buFont typeface="Arial"/>
              <a:buNone/>
            </a:pPr>
            <a:r>
              <a:t/>
            </a:r>
            <a:endParaRPr b="0" i="0" sz="1100" u="none" cap="none" strike="noStrike"/>
          </a:p>
          <a:p>
            <a:pPr indent="0" lvl="0" marL="0" marR="0" rtl="0" algn="l">
              <a:spcBef>
                <a:spcPts val="0"/>
              </a:spcBef>
              <a:buClr>
                <a:schemeClr val="dk1"/>
              </a:buClr>
              <a:buFont typeface="Arial"/>
              <a:buNone/>
            </a:pPr>
            <a:r>
              <a:rPr b="0" i="0" lang="en" sz="1100" u="none" cap="none" strike="noStrike"/>
              <a:t>This is the power of URLs: they meet one-off needs.</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jp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blank">
  <p:cSld name="Blank">
    <p:spTree>
      <p:nvGrpSpPr>
        <p:cNvPr id="12" name="Shape 12"/>
        <p:cNvGrpSpPr/>
        <p:nvPr/>
      </p:nvGrpSpPr>
      <p:grpSpPr>
        <a:xfrm>
          <a:off x="0" y="0"/>
          <a:ext cx="0" cy="0"/>
          <a:chOff x="0" y="0"/>
          <a:chExt cx="0" cy="0"/>
        </a:xfrm>
      </p:grpSpPr>
      <p:pic>
        <p:nvPicPr>
          <p:cNvPr descr="PWA-cover.png" id="13" name="Shape 13"/>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14" name="Shape 14"/>
          <p:cNvSpPr txBox="1"/>
          <p:nvPr>
            <p:ph idx="12" type="sldNum"/>
          </p:nvPr>
        </p:nvSpPr>
        <p:spPr>
          <a:xfrm>
            <a:off x="8472457" y="4739416"/>
            <a:ext cx="548700" cy="393600"/>
          </a:xfrm>
          <a:prstGeom prst="rect">
            <a:avLst/>
          </a:prstGeom>
          <a:noFill/>
          <a:ln>
            <a:noFill/>
          </a:ln>
        </p:spPr>
        <p:txBody>
          <a:bodyPr anchorCtr="0" anchor="ctr" bIns="91425" lIns="91425" rIns="91425" wrap="square" tIns="91425">
            <a:noAutofit/>
          </a:bodyPr>
          <a:lstStyle/>
          <a:p>
            <a:pPr indent="0" lvl="0" marL="0" marR="0" rtl="0" algn="l">
              <a:lnSpc>
                <a:spcPct val="100000"/>
              </a:lnSpc>
              <a:spcBef>
                <a:spcPts val="0"/>
              </a:spcBef>
              <a:spcAft>
                <a:spcPts val="0"/>
              </a:spcAft>
              <a:buClr>
                <a:srgbClr val="000000"/>
              </a:buClr>
              <a:buFont typeface="Arial"/>
              <a:buNone/>
            </a:pPr>
            <a:fld id="{00000000-1234-1234-1234-123412341234}" type="slidenum">
              <a:rPr b="0" i="0" lang="en" sz="1400" u="none" cap="none" strike="noStrike">
                <a:solidFill>
                  <a:srgbClr val="000000"/>
                </a:solidFill>
                <a:latin typeface="Arial"/>
                <a:ea typeface="Arial"/>
                <a:cs typeface="Arial"/>
                <a:sym typeface="Arial"/>
              </a:rPr>
              <a:t>‹#›</a:t>
            </a:fld>
          </a:p>
        </p:txBody>
      </p:sp>
      <p:sp>
        <p:nvSpPr>
          <p:cNvPr id="15" name="Shape 15"/>
          <p:cNvSpPr txBox="1"/>
          <p:nvPr>
            <p:ph idx="2" type="sldNum"/>
          </p:nvPr>
        </p:nvSpPr>
        <p:spPr>
          <a:xfrm>
            <a:off x="8472457" y="4739416"/>
            <a:ext cx="548700" cy="393600"/>
          </a:xfrm>
          <a:prstGeom prst="rect">
            <a:avLst/>
          </a:prstGeom>
          <a:noFill/>
          <a:ln>
            <a:noFill/>
          </a:ln>
        </p:spPr>
        <p:txBody>
          <a:bodyPr anchorCtr="0" anchor="ctr" bIns="91425" lIns="91425" rIns="91425" wrap="square" tIns="91425">
            <a:noAutofit/>
          </a:bodyPr>
          <a:lstStyle/>
          <a:p>
            <a:pPr indent="0" lvl="0" marL="0" marR="0" rtl="0" algn="r">
              <a:lnSpc>
                <a:spcPct val="100000"/>
              </a:lnSpc>
              <a:spcBef>
                <a:spcPts val="0"/>
              </a:spcBef>
              <a:spcAft>
                <a:spcPts val="0"/>
              </a:spcAft>
              <a:buClr>
                <a:schemeClr val="dk2"/>
              </a:buClr>
              <a:buFont typeface="Arial"/>
              <a:buNone/>
            </a:pPr>
            <a:fld id="{00000000-1234-1234-1234-123412341234}" type="slidenum">
              <a:rPr b="0" i="0" lang="en" sz="1000" u="none" cap="none" strike="noStrike">
                <a:solidFill>
                  <a:schemeClr val="dk2"/>
                </a:solidFill>
                <a:latin typeface="Arial"/>
                <a:ea typeface="Arial"/>
                <a:cs typeface="Arial"/>
                <a:sym typeface="Arial"/>
              </a:rPr>
              <a:t>‹#›</a:t>
            </a:fld>
          </a:p>
        </p:txBody>
      </p:sp>
      <p:sp>
        <p:nvSpPr>
          <p:cNvPr id="16" name="Shape 16"/>
          <p:cNvSpPr txBox="1"/>
          <p:nvPr>
            <p:ph type="title"/>
          </p:nvPr>
        </p:nvSpPr>
        <p:spPr>
          <a:xfrm>
            <a:off x="265500" y="1928010"/>
            <a:ext cx="4045200" cy="1482300"/>
          </a:xfrm>
          <a:prstGeom prst="rect">
            <a:avLst/>
          </a:prstGeom>
          <a:noFill/>
          <a:ln>
            <a:noFill/>
          </a:ln>
        </p:spPr>
        <p:txBody>
          <a:bodyPr anchorCtr="0" anchor="b" bIns="91425" lIns="91425" rIns="91425" wrap="square" tIns="91425"/>
          <a:lstStyle>
            <a:lvl1pPr indent="0" lvl="0" marL="0" marR="0" rtl="0" algn="ctr">
              <a:lnSpc>
                <a:spcPct val="100000"/>
              </a:lnSpc>
              <a:spcBef>
                <a:spcPts val="0"/>
              </a:spcBef>
              <a:spcAft>
                <a:spcPts val="0"/>
              </a:spcAft>
              <a:buClr>
                <a:srgbClr val="FAFAFA"/>
              </a:buClr>
              <a:buSzPts val="1400"/>
              <a:buFont typeface="Roboto"/>
              <a:buNone/>
              <a:defRPr b="1" i="0" sz="4200" u="none" cap="none" strike="noStrike">
                <a:solidFill>
                  <a:srgbClr val="FAFAFA"/>
                </a:solidFill>
                <a:latin typeface="Roboto"/>
                <a:ea typeface="Roboto"/>
                <a:cs typeface="Roboto"/>
                <a:sym typeface="Roboto"/>
              </a:defRPr>
            </a:lvl1pPr>
            <a:lvl2pPr indent="0" lvl="1" rtl="0" algn="ctr">
              <a:spcBef>
                <a:spcPts val="0"/>
              </a:spcBef>
              <a:buClr>
                <a:schemeClr val="dk1"/>
              </a:buClr>
              <a:buSzPts val="1400"/>
              <a:buFont typeface="Arial"/>
              <a:buNone/>
              <a:defRPr sz="4200">
                <a:solidFill>
                  <a:schemeClr val="dk1"/>
                </a:solidFill>
              </a:defRPr>
            </a:lvl2pPr>
            <a:lvl3pPr indent="0" lvl="2" rtl="0" algn="ctr">
              <a:spcBef>
                <a:spcPts val="0"/>
              </a:spcBef>
              <a:buClr>
                <a:schemeClr val="dk1"/>
              </a:buClr>
              <a:buSzPts val="1400"/>
              <a:buFont typeface="Arial"/>
              <a:buNone/>
              <a:defRPr sz="4200">
                <a:solidFill>
                  <a:schemeClr val="dk1"/>
                </a:solidFill>
              </a:defRPr>
            </a:lvl3pPr>
            <a:lvl4pPr indent="0" lvl="3" rtl="0" algn="ctr">
              <a:spcBef>
                <a:spcPts val="0"/>
              </a:spcBef>
              <a:buClr>
                <a:schemeClr val="dk1"/>
              </a:buClr>
              <a:buSzPts val="1400"/>
              <a:buFont typeface="Arial"/>
              <a:buNone/>
              <a:defRPr sz="4200">
                <a:solidFill>
                  <a:schemeClr val="dk1"/>
                </a:solidFill>
              </a:defRPr>
            </a:lvl4pPr>
            <a:lvl5pPr indent="0" lvl="4" rtl="0" algn="ctr">
              <a:spcBef>
                <a:spcPts val="0"/>
              </a:spcBef>
              <a:buClr>
                <a:schemeClr val="dk1"/>
              </a:buClr>
              <a:buSzPts val="1400"/>
              <a:buFont typeface="Arial"/>
              <a:buNone/>
              <a:defRPr sz="4200">
                <a:solidFill>
                  <a:schemeClr val="dk1"/>
                </a:solidFill>
              </a:defRPr>
            </a:lvl5pPr>
            <a:lvl6pPr indent="0" lvl="5" rtl="0" algn="ctr">
              <a:spcBef>
                <a:spcPts val="0"/>
              </a:spcBef>
              <a:buClr>
                <a:schemeClr val="dk1"/>
              </a:buClr>
              <a:buSzPts val="1400"/>
              <a:buFont typeface="Arial"/>
              <a:buNone/>
              <a:defRPr sz="4200">
                <a:solidFill>
                  <a:schemeClr val="dk1"/>
                </a:solidFill>
              </a:defRPr>
            </a:lvl6pPr>
            <a:lvl7pPr indent="0" lvl="6" rtl="0" algn="ctr">
              <a:spcBef>
                <a:spcPts val="0"/>
              </a:spcBef>
              <a:buClr>
                <a:schemeClr val="dk1"/>
              </a:buClr>
              <a:buSzPts val="1400"/>
              <a:buFont typeface="Arial"/>
              <a:buNone/>
              <a:defRPr sz="4200">
                <a:solidFill>
                  <a:schemeClr val="dk1"/>
                </a:solidFill>
              </a:defRPr>
            </a:lvl7pPr>
            <a:lvl8pPr indent="0" lvl="7" rtl="0" algn="ctr">
              <a:spcBef>
                <a:spcPts val="0"/>
              </a:spcBef>
              <a:buClr>
                <a:schemeClr val="dk1"/>
              </a:buClr>
              <a:buSzPts val="1400"/>
              <a:buFont typeface="Arial"/>
              <a:buNone/>
              <a:defRPr sz="4200">
                <a:solidFill>
                  <a:schemeClr val="dk1"/>
                </a:solidFill>
              </a:defRPr>
            </a:lvl8pPr>
            <a:lvl9pPr indent="0" lvl="8" rtl="0" algn="ctr">
              <a:spcBef>
                <a:spcPts val="0"/>
              </a:spcBef>
              <a:buClr>
                <a:schemeClr val="dk1"/>
              </a:buClr>
              <a:buSzPts val="1400"/>
              <a:buFont typeface="Arial"/>
              <a:buNone/>
              <a:defRPr sz="4200">
                <a:solidFill>
                  <a:schemeClr val="dk1"/>
                </a:solidFill>
              </a:defRPr>
            </a:lvl9pPr>
          </a:lstStyle>
          <a:p/>
        </p:txBody>
      </p:sp>
      <p:sp>
        <p:nvSpPr>
          <p:cNvPr id="17" name="Shape 17"/>
          <p:cNvSpPr txBox="1"/>
          <p:nvPr>
            <p:ph idx="1" type="subTitle"/>
          </p:nvPr>
        </p:nvSpPr>
        <p:spPr>
          <a:xfrm>
            <a:off x="265500" y="3497910"/>
            <a:ext cx="4045200" cy="1235100"/>
          </a:xfrm>
          <a:prstGeom prst="rect">
            <a:avLst/>
          </a:prstGeom>
          <a:noFill/>
          <a:ln>
            <a:noFill/>
          </a:ln>
        </p:spPr>
        <p:txBody>
          <a:bodyPr anchorCtr="0" anchor="t" bIns="91425" lIns="91425" rIns="91425" wrap="square" tIns="91425"/>
          <a:lstStyle>
            <a:lvl1pPr indent="0" lvl="0" marL="0" marR="0" rtl="0" algn="ctr">
              <a:lnSpc>
                <a:spcPct val="100000"/>
              </a:lnSpc>
              <a:spcBef>
                <a:spcPts val="0"/>
              </a:spcBef>
              <a:spcAft>
                <a:spcPts val="0"/>
              </a:spcAft>
              <a:buClr>
                <a:srgbClr val="FAFAFA"/>
              </a:buClr>
              <a:buSzPts val="1400"/>
              <a:buFont typeface="Roboto"/>
              <a:buNone/>
              <a:defRPr b="0" i="0" sz="2100" u="none" cap="none" strike="noStrike">
                <a:solidFill>
                  <a:srgbClr val="FAFAFA"/>
                </a:solidFill>
                <a:latin typeface="Roboto"/>
                <a:ea typeface="Roboto"/>
                <a:cs typeface="Roboto"/>
                <a:sym typeface="Roboto"/>
              </a:defRPr>
            </a:lvl1pPr>
            <a:lvl2pPr indent="0" lvl="1" marL="457200" marR="0" rtl="0" algn="ctr">
              <a:lnSpc>
                <a:spcPct val="100000"/>
              </a:lnSpc>
              <a:spcBef>
                <a:spcPts val="0"/>
              </a:spcBef>
              <a:spcAft>
                <a:spcPts val="0"/>
              </a:spcAft>
              <a:buClr>
                <a:srgbClr val="424242"/>
              </a:buClr>
              <a:buSzPts val="1400"/>
              <a:buFont typeface="Roboto"/>
              <a:buNone/>
              <a:defRPr b="0" i="0" sz="2100" u="none" cap="none" strike="noStrike">
                <a:solidFill>
                  <a:srgbClr val="424242"/>
                </a:solidFill>
                <a:latin typeface="Roboto"/>
                <a:ea typeface="Roboto"/>
                <a:cs typeface="Roboto"/>
                <a:sym typeface="Roboto"/>
              </a:defRPr>
            </a:lvl2pPr>
            <a:lvl3pPr indent="0" lvl="2" marL="914400" marR="0" rtl="0" algn="ctr">
              <a:lnSpc>
                <a:spcPct val="100000"/>
              </a:lnSpc>
              <a:spcBef>
                <a:spcPts val="0"/>
              </a:spcBef>
              <a:spcAft>
                <a:spcPts val="0"/>
              </a:spcAft>
              <a:buClr>
                <a:srgbClr val="424242"/>
              </a:buClr>
              <a:buSzPts val="1400"/>
              <a:buFont typeface="Roboto"/>
              <a:buNone/>
              <a:defRPr b="0" i="0" sz="2100" u="none" cap="none" strike="noStrike">
                <a:solidFill>
                  <a:srgbClr val="424242"/>
                </a:solidFill>
                <a:latin typeface="Roboto"/>
                <a:ea typeface="Roboto"/>
                <a:cs typeface="Roboto"/>
                <a:sym typeface="Roboto"/>
              </a:defRPr>
            </a:lvl3pPr>
            <a:lvl4pPr indent="0" lvl="3" marL="1371600" marR="0" rtl="0" algn="ctr">
              <a:lnSpc>
                <a:spcPct val="100000"/>
              </a:lnSpc>
              <a:spcBef>
                <a:spcPts val="0"/>
              </a:spcBef>
              <a:spcAft>
                <a:spcPts val="0"/>
              </a:spcAft>
              <a:buClr>
                <a:srgbClr val="424242"/>
              </a:buClr>
              <a:buSzPts val="1400"/>
              <a:buFont typeface="Roboto"/>
              <a:buNone/>
              <a:defRPr b="0" i="0" sz="2100" u="none" cap="none" strike="noStrike">
                <a:solidFill>
                  <a:srgbClr val="424242"/>
                </a:solidFill>
                <a:latin typeface="Roboto"/>
                <a:ea typeface="Roboto"/>
                <a:cs typeface="Roboto"/>
                <a:sym typeface="Roboto"/>
              </a:defRPr>
            </a:lvl4pPr>
            <a:lvl5pPr indent="0" lvl="4" marL="1828800" marR="0" rtl="0" algn="ctr">
              <a:lnSpc>
                <a:spcPct val="100000"/>
              </a:lnSpc>
              <a:spcBef>
                <a:spcPts val="0"/>
              </a:spcBef>
              <a:spcAft>
                <a:spcPts val="0"/>
              </a:spcAft>
              <a:buClr>
                <a:srgbClr val="424242"/>
              </a:buClr>
              <a:buSzPts val="1400"/>
              <a:buFont typeface="Roboto"/>
              <a:buNone/>
              <a:defRPr b="0" i="0" sz="2100" u="none" cap="none" strike="noStrike">
                <a:solidFill>
                  <a:srgbClr val="424242"/>
                </a:solidFill>
                <a:latin typeface="Roboto"/>
                <a:ea typeface="Roboto"/>
                <a:cs typeface="Roboto"/>
                <a:sym typeface="Roboto"/>
              </a:defRPr>
            </a:lvl5pPr>
            <a:lvl6pPr indent="0" lvl="5" marL="2286000" marR="0" rtl="0" algn="ctr">
              <a:lnSpc>
                <a:spcPct val="100000"/>
              </a:lnSpc>
              <a:spcBef>
                <a:spcPts val="0"/>
              </a:spcBef>
              <a:spcAft>
                <a:spcPts val="0"/>
              </a:spcAft>
              <a:buClr>
                <a:srgbClr val="424242"/>
              </a:buClr>
              <a:buSzPts val="1400"/>
              <a:buFont typeface="Roboto"/>
              <a:buNone/>
              <a:defRPr b="0" i="0" sz="2100" u="none" cap="none" strike="noStrike">
                <a:solidFill>
                  <a:srgbClr val="424242"/>
                </a:solidFill>
                <a:latin typeface="Roboto"/>
                <a:ea typeface="Roboto"/>
                <a:cs typeface="Roboto"/>
                <a:sym typeface="Roboto"/>
              </a:defRPr>
            </a:lvl6pPr>
            <a:lvl7pPr indent="0" lvl="6" marL="2743200" marR="0" rtl="0" algn="ctr">
              <a:lnSpc>
                <a:spcPct val="100000"/>
              </a:lnSpc>
              <a:spcBef>
                <a:spcPts val="0"/>
              </a:spcBef>
              <a:spcAft>
                <a:spcPts val="0"/>
              </a:spcAft>
              <a:buClr>
                <a:srgbClr val="424242"/>
              </a:buClr>
              <a:buSzPts val="1400"/>
              <a:buFont typeface="Roboto"/>
              <a:buNone/>
              <a:defRPr b="0" i="0" sz="2100" u="none" cap="none" strike="noStrike">
                <a:solidFill>
                  <a:srgbClr val="424242"/>
                </a:solidFill>
                <a:latin typeface="Roboto"/>
                <a:ea typeface="Roboto"/>
                <a:cs typeface="Roboto"/>
                <a:sym typeface="Roboto"/>
              </a:defRPr>
            </a:lvl7pPr>
            <a:lvl8pPr indent="0" lvl="7" marL="3200400" marR="0" rtl="0" algn="ctr">
              <a:lnSpc>
                <a:spcPct val="100000"/>
              </a:lnSpc>
              <a:spcBef>
                <a:spcPts val="0"/>
              </a:spcBef>
              <a:spcAft>
                <a:spcPts val="0"/>
              </a:spcAft>
              <a:buClr>
                <a:srgbClr val="424242"/>
              </a:buClr>
              <a:buSzPts val="1400"/>
              <a:buFont typeface="Roboto"/>
              <a:buNone/>
              <a:defRPr b="0" i="0" sz="2100" u="none" cap="none" strike="noStrike">
                <a:solidFill>
                  <a:srgbClr val="424242"/>
                </a:solidFill>
                <a:latin typeface="Roboto"/>
                <a:ea typeface="Roboto"/>
                <a:cs typeface="Roboto"/>
                <a:sym typeface="Roboto"/>
              </a:defRPr>
            </a:lvl8pPr>
            <a:lvl9pPr indent="0" lvl="8" marL="3657600" marR="0" rtl="0" algn="ctr">
              <a:lnSpc>
                <a:spcPct val="100000"/>
              </a:lnSpc>
              <a:spcBef>
                <a:spcPts val="0"/>
              </a:spcBef>
              <a:spcAft>
                <a:spcPts val="0"/>
              </a:spcAft>
              <a:buClr>
                <a:srgbClr val="424242"/>
              </a:buClr>
              <a:buSzPts val="1400"/>
              <a:buFont typeface="Roboto"/>
              <a:buNone/>
              <a:defRPr b="0" i="0" sz="2100" u="none" cap="none" strike="noStrike">
                <a:solidFill>
                  <a:srgbClr val="424242"/>
                </a:solidFill>
                <a:latin typeface="Roboto"/>
                <a:ea typeface="Roboto"/>
                <a:cs typeface="Roboto"/>
                <a:sym typeface="Roboto"/>
              </a:defRPr>
            </a:lvl9pPr>
          </a:lstStyle>
          <a:p/>
        </p:txBody>
      </p:sp>
      <p:sp>
        <p:nvSpPr>
          <p:cNvPr id="18" name="Shape 18"/>
          <p:cNvSpPr txBox="1"/>
          <p:nvPr>
            <p:ph idx="3" type="subTitle"/>
          </p:nvPr>
        </p:nvSpPr>
        <p:spPr>
          <a:xfrm>
            <a:off x="265500" y="564125"/>
            <a:ext cx="4045200" cy="524100"/>
          </a:xfrm>
          <a:prstGeom prst="rect">
            <a:avLst/>
          </a:prstGeom>
          <a:noFill/>
          <a:ln>
            <a:noFill/>
          </a:ln>
        </p:spPr>
        <p:txBody>
          <a:bodyPr anchorCtr="0" anchor="t" bIns="91425" lIns="91425" rIns="91425" wrap="square" tIns="91425"/>
          <a:lstStyle>
            <a:lvl1pPr indent="0" lvl="0" marL="0" marR="0" rtl="0" algn="ctr">
              <a:lnSpc>
                <a:spcPct val="100000"/>
              </a:lnSpc>
              <a:spcBef>
                <a:spcPts val="0"/>
              </a:spcBef>
              <a:spcAft>
                <a:spcPts val="0"/>
              </a:spcAft>
              <a:buClr>
                <a:srgbClr val="424242"/>
              </a:buClr>
              <a:buSzPts val="1400"/>
              <a:buFont typeface="Roboto"/>
              <a:buNone/>
              <a:defRPr b="0" i="0" sz="1600" u="none" cap="none" strike="noStrike">
                <a:solidFill>
                  <a:srgbClr val="FAFAFA"/>
                </a:solidFill>
                <a:latin typeface="Roboto"/>
                <a:ea typeface="Roboto"/>
                <a:cs typeface="Roboto"/>
                <a:sym typeface="Roboto"/>
              </a:defRPr>
            </a:lvl1pPr>
            <a:lvl2pPr indent="0" lvl="1" marL="457200" marR="0" rtl="0" algn="l">
              <a:lnSpc>
                <a:spcPct val="150000"/>
              </a:lnSpc>
              <a:spcBef>
                <a:spcPts val="0"/>
              </a:spcBef>
              <a:spcAft>
                <a:spcPts val="0"/>
              </a:spcAft>
              <a:buClr>
                <a:srgbClr val="424242"/>
              </a:buClr>
              <a:buSzPts val="1400"/>
              <a:buFont typeface="Roboto"/>
              <a:buNone/>
              <a:defRPr b="0" i="0" sz="1800" u="none" cap="none" strike="noStrike">
                <a:solidFill>
                  <a:srgbClr val="424242"/>
                </a:solidFill>
                <a:latin typeface="Roboto"/>
                <a:ea typeface="Roboto"/>
                <a:cs typeface="Roboto"/>
                <a:sym typeface="Roboto"/>
              </a:defRPr>
            </a:lvl2pPr>
            <a:lvl3pPr indent="0" lvl="2" marL="914400" marR="0" rtl="0" algn="l">
              <a:lnSpc>
                <a:spcPct val="150000"/>
              </a:lnSpc>
              <a:spcBef>
                <a:spcPts val="0"/>
              </a:spcBef>
              <a:spcAft>
                <a:spcPts val="0"/>
              </a:spcAft>
              <a:buClr>
                <a:srgbClr val="424242"/>
              </a:buClr>
              <a:buSzPts val="1400"/>
              <a:buFont typeface="Roboto"/>
              <a:buNone/>
              <a:defRPr b="0" i="0" sz="1400" u="none" cap="none" strike="noStrike">
                <a:solidFill>
                  <a:srgbClr val="424242"/>
                </a:solidFill>
                <a:latin typeface="Roboto"/>
                <a:ea typeface="Roboto"/>
                <a:cs typeface="Roboto"/>
                <a:sym typeface="Roboto"/>
              </a:defRPr>
            </a:lvl3pPr>
            <a:lvl4pPr indent="0" lvl="3" marL="1371600" marR="0" rtl="0" algn="l">
              <a:lnSpc>
                <a:spcPct val="115000"/>
              </a:lnSpc>
              <a:spcBef>
                <a:spcPts val="0"/>
              </a:spcBef>
              <a:spcAft>
                <a:spcPts val="1600"/>
              </a:spcAft>
              <a:buClr>
                <a:srgbClr val="424242"/>
              </a:buClr>
              <a:buSzPts val="1400"/>
              <a:buFont typeface="Roboto"/>
              <a:buNone/>
              <a:defRPr b="0" i="0" sz="1400" u="none" cap="none" strike="noStrike">
                <a:solidFill>
                  <a:srgbClr val="424242"/>
                </a:solidFill>
                <a:latin typeface="Roboto"/>
                <a:ea typeface="Roboto"/>
                <a:cs typeface="Roboto"/>
                <a:sym typeface="Roboto"/>
              </a:defRPr>
            </a:lvl4pPr>
            <a:lvl5pPr indent="0" lvl="4" marL="1828800" marR="0" rtl="0" algn="l">
              <a:lnSpc>
                <a:spcPct val="115000"/>
              </a:lnSpc>
              <a:spcBef>
                <a:spcPts val="0"/>
              </a:spcBef>
              <a:spcAft>
                <a:spcPts val="1600"/>
              </a:spcAft>
              <a:buClr>
                <a:srgbClr val="424242"/>
              </a:buClr>
              <a:buSzPts val="1400"/>
              <a:buFont typeface="Roboto"/>
              <a:buNone/>
              <a:defRPr b="0" i="0" sz="1400" u="none" cap="none" strike="noStrike">
                <a:solidFill>
                  <a:srgbClr val="424242"/>
                </a:solidFill>
                <a:latin typeface="Roboto"/>
                <a:ea typeface="Roboto"/>
                <a:cs typeface="Roboto"/>
                <a:sym typeface="Roboto"/>
              </a:defRPr>
            </a:lvl5pPr>
            <a:lvl6pPr indent="0" lvl="5" marL="2286000" marR="0" rtl="0" algn="l">
              <a:lnSpc>
                <a:spcPct val="115000"/>
              </a:lnSpc>
              <a:spcBef>
                <a:spcPts val="0"/>
              </a:spcBef>
              <a:spcAft>
                <a:spcPts val="1600"/>
              </a:spcAft>
              <a:buClr>
                <a:srgbClr val="424242"/>
              </a:buClr>
              <a:buSzPts val="1400"/>
              <a:buFont typeface="Roboto"/>
              <a:buNone/>
              <a:defRPr b="0" i="0" sz="1400" u="none" cap="none" strike="noStrike">
                <a:solidFill>
                  <a:srgbClr val="424242"/>
                </a:solidFill>
                <a:latin typeface="Roboto"/>
                <a:ea typeface="Roboto"/>
                <a:cs typeface="Roboto"/>
                <a:sym typeface="Roboto"/>
              </a:defRPr>
            </a:lvl6pPr>
            <a:lvl7pPr indent="0" lvl="6" marL="2743200" marR="0" rtl="0" algn="l">
              <a:lnSpc>
                <a:spcPct val="115000"/>
              </a:lnSpc>
              <a:spcBef>
                <a:spcPts val="0"/>
              </a:spcBef>
              <a:spcAft>
                <a:spcPts val="1600"/>
              </a:spcAft>
              <a:buClr>
                <a:srgbClr val="424242"/>
              </a:buClr>
              <a:buSzPts val="1400"/>
              <a:buFont typeface="Roboto"/>
              <a:buNone/>
              <a:defRPr b="0" i="0" sz="1400" u="none" cap="none" strike="noStrike">
                <a:solidFill>
                  <a:srgbClr val="424242"/>
                </a:solidFill>
                <a:latin typeface="Roboto"/>
                <a:ea typeface="Roboto"/>
                <a:cs typeface="Roboto"/>
                <a:sym typeface="Roboto"/>
              </a:defRPr>
            </a:lvl7pPr>
            <a:lvl8pPr indent="0" lvl="7" marL="3200400" marR="0" rtl="0" algn="l">
              <a:lnSpc>
                <a:spcPct val="115000"/>
              </a:lnSpc>
              <a:spcBef>
                <a:spcPts val="0"/>
              </a:spcBef>
              <a:spcAft>
                <a:spcPts val="1600"/>
              </a:spcAft>
              <a:buClr>
                <a:srgbClr val="424242"/>
              </a:buClr>
              <a:buSzPts val="1400"/>
              <a:buFont typeface="Roboto"/>
              <a:buNone/>
              <a:defRPr b="0" i="0" sz="1400" u="none" cap="none" strike="noStrike">
                <a:solidFill>
                  <a:srgbClr val="424242"/>
                </a:solidFill>
                <a:latin typeface="Roboto"/>
                <a:ea typeface="Roboto"/>
                <a:cs typeface="Roboto"/>
                <a:sym typeface="Roboto"/>
              </a:defRPr>
            </a:lvl8pPr>
            <a:lvl9pPr indent="0" lvl="8" marL="3657600" marR="0" rtl="0" algn="l">
              <a:lnSpc>
                <a:spcPct val="115000"/>
              </a:lnSpc>
              <a:spcBef>
                <a:spcPts val="0"/>
              </a:spcBef>
              <a:spcAft>
                <a:spcPts val="1600"/>
              </a:spcAft>
              <a:buClr>
                <a:srgbClr val="424242"/>
              </a:buClr>
              <a:buSzPts val="1400"/>
              <a:buFont typeface="Roboto"/>
              <a:buNone/>
              <a:defRPr b="0" i="0" sz="1400" u="none" cap="none" strike="noStrike">
                <a:solidFill>
                  <a:srgbClr val="424242"/>
                </a:solidFill>
                <a:latin typeface="Roboto"/>
                <a:ea typeface="Roboto"/>
                <a:cs typeface="Roboto"/>
                <a:sym typeface="Roboto"/>
              </a:defRPr>
            </a:lvl9pPr>
          </a:lstStyle>
          <a:p/>
        </p:txBody>
      </p:sp>
      <p:sp>
        <p:nvSpPr>
          <p:cNvPr id="19" name="Shape 19"/>
          <p:cNvSpPr txBox="1"/>
          <p:nvPr>
            <p:ph idx="4" type="sldNum"/>
          </p:nvPr>
        </p:nvSpPr>
        <p:spPr>
          <a:xfrm>
            <a:off x="8472457" y="4739416"/>
            <a:ext cx="548700" cy="393600"/>
          </a:xfrm>
          <a:prstGeom prst="rect">
            <a:avLst/>
          </a:prstGeom>
          <a:noFill/>
          <a:ln>
            <a:noFill/>
          </a:ln>
        </p:spPr>
        <p:txBody>
          <a:bodyPr anchorCtr="0" anchor="ctr" bIns="91425" lIns="91425" rIns="91425" wrap="square" tIns="91425">
            <a:noAutofit/>
          </a:bodyPr>
          <a:lstStyle/>
          <a:p>
            <a:pPr indent="0" lvl="0" marL="0" marR="0" rtl="0" algn="r">
              <a:lnSpc>
                <a:spcPct val="100000"/>
              </a:lnSpc>
              <a:spcBef>
                <a:spcPts val="0"/>
              </a:spcBef>
              <a:spcAft>
                <a:spcPts val="0"/>
              </a:spcAft>
              <a:buClr>
                <a:schemeClr val="dk2"/>
              </a:buClr>
              <a:buFont typeface="Arial"/>
              <a:buNone/>
            </a:pPr>
            <a:fld id="{00000000-1234-1234-1234-123412341234}" type="slidenum">
              <a:rPr b="0" i="0" lang="en" sz="1000" u="none" cap="none" strike="noStrike">
                <a:solidFill>
                  <a:schemeClr val="dk2"/>
                </a:solidFill>
                <a:latin typeface="Arial"/>
                <a:ea typeface="Arial"/>
                <a:cs typeface="Arial"/>
                <a:sym typeface="Arial"/>
              </a:rPr>
              <a:t>‹#›</a:t>
            </a:fld>
          </a:p>
        </p:txBody>
      </p:sp>
      <p:sp>
        <p:nvSpPr>
          <p:cNvPr id="20" name="Shape 20"/>
          <p:cNvSpPr txBox="1"/>
          <p:nvPr/>
        </p:nvSpPr>
        <p:spPr>
          <a:xfrm>
            <a:off x="2381687" y="4761375"/>
            <a:ext cx="5296800" cy="229800"/>
          </a:xfrm>
          <a:prstGeom prst="rect">
            <a:avLst/>
          </a:prstGeom>
          <a:noFill/>
          <a:ln>
            <a:noFill/>
          </a:ln>
        </p:spPr>
        <p:txBody>
          <a:bodyPr anchorCtr="0" anchor="t" bIns="91425" lIns="91425" rIns="91425" wrap="square" tIns="91425">
            <a:noAutofit/>
          </a:bodyPr>
          <a:lstStyle/>
          <a:p>
            <a:pPr indent="0" lvl="0" marL="0" marR="0" rtl="0" algn="l">
              <a:lnSpc>
                <a:spcPct val="100000"/>
              </a:lnSpc>
              <a:spcBef>
                <a:spcPts val="0"/>
              </a:spcBef>
              <a:spcAft>
                <a:spcPts val="0"/>
              </a:spcAft>
              <a:buClr>
                <a:srgbClr val="000000"/>
              </a:buClr>
              <a:buFont typeface="Arial"/>
              <a:buNone/>
            </a:pPr>
            <a:r>
              <a:rPr b="1" i="0" lang="en" sz="1000" u="none" cap="none" strike="noStrike">
                <a:solidFill>
                  <a:srgbClr val="757575"/>
                </a:solidFill>
                <a:latin typeface="Roboto"/>
                <a:ea typeface="Roboto"/>
                <a:cs typeface="Roboto"/>
                <a:sym typeface="Roboto"/>
              </a:rPr>
              <a:t>Progressive Web Apps   </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Caption">
    <p:spTree>
      <p:nvGrpSpPr>
        <p:cNvPr id="40" name="Shape 40"/>
        <p:cNvGrpSpPr/>
        <p:nvPr/>
      </p:nvGrpSpPr>
      <p:grpSpPr>
        <a:xfrm>
          <a:off x="0" y="0"/>
          <a:ext cx="0" cy="0"/>
          <a:chOff x="0" y="0"/>
          <a:chExt cx="0" cy="0"/>
        </a:xfrm>
      </p:grpSpPr>
      <p:sp>
        <p:nvSpPr>
          <p:cNvPr id="41" name="Shape 41"/>
          <p:cNvSpPr txBox="1"/>
          <p:nvPr>
            <p:ph idx="1" type="body"/>
          </p:nvPr>
        </p:nvSpPr>
        <p:spPr>
          <a:xfrm>
            <a:off x="311700" y="3918597"/>
            <a:ext cx="5998800" cy="605100"/>
          </a:xfrm>
          <a:prstGeom prst="rect">
            <a:avLst/>
          </a:prstGeom>
          <a:noFill/>
          <a:ln>
            <a:noFill/>
          </a:ln>
        </p:spPr>
        <p:txBody>
          <a:bodyPr anchorCtr="0" anchor="ctr" bIns="91425" lIns="91425" rIns="91425" wrap="square" tIns="91425"/>
          <a:lstStyle>
            <a:lvl1pPr indent="0" lvl="0" marL="0" marR="0" rtl="0" algn="l">
              <a:lnSpc>
                <a:spcPct val="100000"/>
              </a:lnSpc>
              <a:spcBef>
                <a:spcPts val="0"/>
              </a:spcBef>
              <a:spcAft>
                <a:spcPts val="0"/>
              </a:spcAft>
              <a:buClr>
                <a:srgbClr val="424242"/>
              </a:buClr>
              <a:buSzPts val="1400"/>
              <a:buFont typeface="Roboto"/>
              <a:buNone/>
              <a:defRPr b="0" i="0" sz="2400" u="none" cap="none" strike="noStrike">
                <a:solidFill>
                  <a:srgbClr val="424242"/>
                </a:solidFill>
                <a:latin typeface="Roboto"/>
                <a:ea typeface="Roboto"/>
                <a:cs typeface="Roboto"/>
                <a:sym typeface="Roboto"/>
              </a:defRPr>
            </a:lvl1pPr>
            <a:lvl2pPr indent="0" lvl="1" marL="457200" marR="0" rtl="0" algn="l">
              <a:lnSpc>
                <a:spcPct val="150000"/>
              </a:lnSpc>
              <a:spcBef>
                <a:spcPts val="0"/>
              </a:spcBef>
              <a:spcAft>
                <a:spcPts val="0"/>
              </a:spcAft>
              <a:buClr>
                <a:srgbClr val="424242"/>
              </a:buClr>
              <a:buSzPts val="1400"/>
              <a:buFont typeface="Roboto"/>
              <a:buNone/>
              <a:defRPr b="0" i="0" sz="1800" u="none" cap="none" strike="noStrike">
                <a:solidFill>
                  <a:srgbClr val="424242"/>
                </a:solidFill>
                <a:latin typeface="Roboto"/>
                <a:ea typeface="Roboto"/>
                <a:cs typeface="Roboto"/>
                <a:sym typeface="Roboto"/>
              </a:defRPr>
            </a:lvl2pPr>
            <a:lvl3pPr indent="0" lvl="2" marL="914400" marR="0" rtl="0" algn="l">
              <a:lnSpc>
                <a:spcPct val="150000"/>
              </a:lnSpc>
              <a:spcBef>
                <a:spcPts val="0"/>
              </a:spcBef>
              <a:spcAft>
                <a:spcPts val="0"/>
              </a:spcAft>
              <a:buClr>
                <a:srgbClr val="424242"/>
              </a:buClr>
              <a:buSzPts val="1400"/>
              <a:buFont typeface="Roboto"/>
              <a:buNone/>
              <a:defRPr b="0" i="0" sz="1400" u="none" cap="none" strike="noStrike">
                <a:solidFill>
                  <a:srgbClr val="424242"/>
                </a:solidFill>
                <a:latin typeface="Roboto"/>
                <a:ea typeface="Roboto"/>
                <a:cs typeface="Roboto"/>
                <a:sym typeface="Roboto"/>
              </a:defRPr>
            </a:lvl3pPr>
            <a:lvl4pPr indent="0" lvl="3" marL="1371600" marR="0" rtl="0" algn="l">
              <a:lnSpc>
                <a:spcPct val="115000"/>
              </a:lnSpc>
              <a:spcBef>
                <a:spcPts val="0"/>
              </a:spcBef>
              <a:spcAft>
                <a:spcPts val="1600"/>
              </a:spcAft>
              <a:buClr>
                <a:srgbClr val="424242"/>
              </a:buClr>
              <a:buSzPts val="1400"/>
              <a:buFont typeface="Roboto"/>
              <a:buNone/>
              <a:defRPr b="0" i="0" sz="1400" u="none" cap="none" strike="noStrike">
                <a:solidFill>
                  <a:srgbClr val="424242"/>
                </a:solidFill>
                <a:latin typeface="Roboto"/>
                <a:ea typeface="Roboto"/>
                <a:cs typeface="Roboto"/>
                <a:sym typeface="Roboto"/>
              </a:defRPr>
            </a:lvl4pPr>
            <a:lvl5pPr indent="0" lvl="4" marL="1828800" marR="0" rtl="0" algn="l">
              <a:lnSpc>
                <a:spcPct val="115000"/>
              </a:lnSpc>
              <a:spcBef>
                <a:spcPts val="0"/>
              </a:spcBef>
              <a:spcAft>
                <a:spcPts val="1600"/>
              </a:spcAft>
              <a:buClr>
                <a:srgbClr val="424242"/>
              </a:buClr>
              <a:buSzPts val="1400"/>
              <a:buFont typeface="Roboto"/>
              <a:buNone/>
              <a:defRPr b="0" i="0" sz="1400" u="none" cap="none" strike="noStrike">
                <a:solidFill>
                  <a:srgbClr val="424242"/>
                </a:solidFill>
                <a:latin typeface="Roboto"/>
                <a:ea typeface="Roboto"/>
                <a:cs typeface="Roboto"/>
                <a:sym typeface="Roboto"/>
              </a:defRPr>
            </a:lvl5pPr>
            <a:lvl6pPr indent="0" lvl="5" marL="2286000" marR="0" rtl="0" algn="l">
              <a:lnSpc>
                <a:spcPct val="115000"/>
              </a:lnSpc>
              <a:spcBef>
                <a:spcPts val="0"/>
              </a:spcBef>
              <a:spcAft>
                <a:spcPts val="1600"/>
              </a:spcAft>
              <a:buClr>
                <a:srgbClr val="424242"/>
              </a:buClr>
              <a:buSzPts val="1400"/>
              <a:buFont typeface="Roboto"/>
              <a:buNone/>
              <a:defRPr b="0" i="0" sz="1400" u="none" cap="none" strike="noStrike">
                <a:solidFill>
                  <a:srgbClr val="424242"/>
                </a:solidFill>
                <a:latin typeface="Roboto"/>
                <a:ea typeface="Roboto"/>
                <a:cs typeface="Roboto"/>
                <a:sym typeface="Roboto"/>
              </a:defRPr>
            </a:lvl6pPr>
            <a:lvl7pPr indent="0" lvl="6" marL="2743200" marR="0" rtl="0" algn="l">
              <a:lnSpc>
                <a:spcPct val="115000"/>
              </a:lnSpc>
              <a:spcBef>
                <a:spcPts val="0"/>
              </a:spcBef>
              <a:spcAft>
                <a:spcPts val="1600"/>
              </a:spcAft>
              <a:buClr>
                <a:srgbClr val="424242"/>
              </a:buClr>
              <a:buSzPts val="1400"/>
              <a:buFont typeface="Roboto"/>
              <a:buNone/>
              <a:defRPr b="0" i="0" sz="1400" u="none" cap="none" strike="noStrike">
                <a:solidFill>
                  <a:srgbClr val="424242"/>
                </a:solidFill>
                <a:latin typeface="Roboto"/>
                <a:ea typeface="Roboto"/>
                <a:cs typeface="Roboto"/>
                <a:sym typeface="Roboto"/>
              </a:defRPr>
            </a:lvl7pPr>
            <a:lvl8pPr indent="0" lvl="7" marL="3200400" marR="0" rtl="0" algn="l">
              <a:lnSpc>
                <a:spcPct val="115000"/>
              </a:lnSpc>
              <a:spcBef>
                <a:spcPts val="0"/>
              </a:spcBef>
              <a:spcAft>
                <a:spcPts val="1600"/>
              </a:spcAft>
              <a:buClr>
                <a:srgbClr val="424242"/>
              </a:buClr>
              <a:buSzPts val="1400"/>
              <a:buFont typeface="Roboto"/>
              <a:buNone/>
              <a:defRPr b="0" i="0" sz="1400" u="none" cap="none" strike="noStrike">
                <a:solidFill>
                  <a:srgbClr val="424242"/>
                </a:solidFill>
                <a:latin typeface="Roboto"/>
                <a:ea typeface="Roboto"/>
                <a:cs typeface="Roboto"/>
                <a:sym typeface="Roboto"/>
              </a:defRPr>
            </a:lvl8pPr>
            <a:lvl9pPr indent="0" lvl="8" marL="3657600" marR="0" rtl="0" algn="l">
              <a:lnSpc>
                <a:spcPct val="115000"/>
              </a:lnSpc>
              <a:spcBef>
                <a:spcPts val="0"/>
              </a:spcBef>
              <a:spcAft>
                <a:spcPts val="1600"/>
              </a:spcAft>
              <a:buClr>
                <a:srgbClr val="424242"/>
              </a:buClr>
              <a:buSzPts val="1400"/>
              <a:buFont typeface="Roboto"/>
              <a:buNone/>
              <a:defRPr b="0" i="0" sz="1400" u="none" cap="none" strike="noStrike">
                <a:solidFill>
                  <a:srgbClr val="424242"/>
                </a:solidFill>
                <a:latin typeface="Roboto"/>
                <a:ea typeface="Roboto"/>
                <a:cs typeface="Roboto"/>
                <a:sym typeface="Roboto"/>
              </a:defRPr>
            </a:lvl9pPr>
          </a:lstStyle>
          <a:p/>
        </p:txBody>
      </p:sp>
      <p:sp>
        <p:nvSpPr>
          <p:cNvPr id="42" name="Shape 42"/>
          <p:cNvSpPr txBox="1"/>
          <p:nvPr>
            <p:ph idx="12" type="sldNum"/>
          </p:nvPr>
        </p:nvSpPr>
        <p:spPr>
          <a:xfrm>
            <a:off x="8472457" y="4739416"/>
            <a:ext cx="548700" cy="393600"/>
          </a:xfrm>
          <a:prstGeom prst="rect">
            <a:avLst/>
          </a:prstGeom>
          <a:noFill/>
          <a:ln>
            <a:noFill/>
          </a:ln>
        </p:spPr>
        <p:txBody>
          <a:bodyPr anchorCtr="0" anchor="ctr" bIns="91425" lIns="91425" rIns="91425" wrap="square" tIns="91425">
            <a:noAutofit/>
          </a:bodyPr>
          <a:lstStyle/>
          <a:p>
            <a:pPr indent="0" lvl="0" marL="0" marR="0" rtl="0" algn="l">
              <a:lnSpc>
                <a:spcPct val="100000"/>
              </a:lnSpc>
              <a:spcBef>
                <a:spcPts val="0"/>
              </a:spcBef>
              <a:spcAft>
                <a:spcPts val="0"/>
              </a:spcAft>
              <a:buClr>
                <a:srgbClr val="000000"/>
              </a:buClr>
              <a:buFont typeface="Arial"/>
              <a:buNone/>
            </a:pPr>
            <a:fld id="{00000000-1234-1234-1234-123412341234}" type="slidenum">
              <a:rPr b="0" i="0" lang="en" sz="1400" u="none" cap="none" strike="noStrike">
                <a:solidFill>
                  <a:srgbClr val="000000"/>
                </a:solidFill>
                <a:latin typeface="Arial"/>
                <a:ea typeface="Arial"/>
                <a:cs typeface="Arial"/>
                <a:sym typeface="Arial"/>
              </a:rPr>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Custom Layout 4">
    <p:spTree>
      <p:nvGrpSpPr>
        <p:cNvPr id="43" name="Shape 43"/>
        <p:cNvGrpSpPr/>
        <p:nvPr/>
      </p:nvGrpSpPr>
      <p:grpSpPr>
        <a:xfrm>
          <a:off x="0" y="0"/>
          <a:ext cx="0" cy="0"/>
          <a:chOff x="0" y="0"/>
          <a:chExt cx="0" cy="0"/>
        </a:xfrm>
      </p:grpSpPr>
      <p:pic>
        <p:nvPicPr>
          <p:cNvPr descr="PWA-SlideTemplates-05.png" id="44" name="Shape 44"/>
          <p:cNvPicPr preferRelativeResize="0"/>
          <p:nvPr/>
        </p:nvPicPr>
        <p:blipFill rotWithShape="1">
          <a:blip r:embed="rId2">
            <a:alphaModFix/>
          </a:blip>
          <a:srcRect b="0" l="0" r="0" t="0"/>
          <a:stretch/>
        </p:blipFill>
        <p:spPr>
          <a:xfrm>
            <a:off x="925" y="0"/>
            <a:ext cx="9142146" cy="5143498"/>
          </a:xfrm>
          <a:prstGeom prst="rect">
            <a:avLst/>
          </a:prstGeom>
          <a:noFill/>
          <a:ln>
            <a:noFill/>
          </a:ln>
        </p:spPr>
      </p:pic>
      <p:sp>
        <p:nvSpPr>
          <p:cNvPr id="45" name="Shape 45"/>
          <p:cNvSpPr txBox="1"/>
          <p:nvPr>
            <p:ph type="title"/>
          </p:nvPr>
        </p:nvSpPr>
        <p:spPr>
          <a:xfrm>
            <a:off x="2162125" y="1773975"/>
            <a:ext cx="6598800" cy="945900"/>
          </a:xfrm>
          <a:prstGeom prst="rect">
            <a:avLst/>
          </a:prstGeom>
          <a:noFill/>
          <a:ln>
            <a:noFill/>
          </a:ln>
        </p:spPr>
        <p:txBody>
          <a:bodyPr anchorCtr="0" anchor="t" bIns="91425" lIns="91425" rIns="91425" wrap="square" tIns="91425"/>
          <a:lstStyle>
            <a:lvl1pPr indent="0" lvl="0" marL="0" marR="0" rtl="0" algn="ctr">
              <a:lnSpc>
                <a:spcPct val="100000"/>
              </a:lnSpc>
              <a:spcBef>
                <a:spcPts val="0"/>
              </a:spcBef>
              <a:spcAft>
                <a:spcPts val="0"/>
              </a:spcAft>
              <a:buClr>
                <a:srgbClr val="304FFE"/>
              </a:buClr>
              <a:buSzPts val="1400"/>
              <a:buFont typeface="Roboto"/>
              <a:buNone/>
              <a:defRPr b="1" i="0" sz="3600" u="none" cap="none" strike="noStrike">
                <a:solidFill>
                  <a:srgbClr val="304FFE"/>
                </a:solidFill>
                <a:latin typeface="Source Sans Pro"/>
                <a:ea typeface="Source Sans Pro"/>
                <a:cs typeface="Source Sans Pro"/>
                <a:sym typeface="Source Sans Pro"/>
              </a:defRPr>
            </a:lvl1pPr>
            <a:lvl2pPr indent="0" lvl="1" rtl="0">
              <a:spcBef>
                <a:spcPts val="0"/>
              </a:spcBef>
              <a:buClr>
                <a:schemeClr val="dk1"/>
              </a:buClr>
              <a:buSzPts val="1400"/>
              <a:buFont typeface="Arial"/>
              <a:buNone/>
              <a:defRPr sz="2800">
                <a:solidFill>
                  <a:schemeClr val="dk1"/>
                </a:solidFill>
              </a:defRPr>
            </a:lvl2pPr>
            <a:lvl3pPr indent="0" lvl="2" rtl="0">
              <a:spcBef>
                <a:spcPts val="0"/>
              </a:spcBef>
              <a:buClr>
                <a:schemeClr val="dk1"/>
              </a:buClr>
              <a:buSzPts val="1400"/>
              <a:buFont typeface="Arial"/>
              <a:buNone/>
              <a:defRPr sz="2800">
                <a:solidFill>
                  <a:schemeClr val="dk1"/>
                </a:solidFill>
              </a:defRPr>
            </a:lvl3pPr>
            <a:lvl4pPr indent="0" lvl="3" rtl="0">
              <a:spcBef>
                <a:spcPts val="0"/>
              </a:spcBef>
              <a:buClr>
                <a:schemeClr val="dk1"/>
              </a:buClr>
              <a:buSzPts val="1400"/>
              <a:buFont typeface="Arial"/>
              <a:buNone/>
              <a:defRPr sz="2800">
                <a:solidFill>
                  <a:schemeClr val="dk1"/>
                </a:solidFill>
              </a:defRPr>
            </a:lvl4pPr>
            <a:lvl5pPr indent="0" lvl="4" rtl="0">
              <a:spcBef>
                <a:spcPts val="0"/>
              </a:spcBef>
              <a:buClr>
                <a:schemeClr val="dk1"/>
              </a:buClr>
              <a:buSzPts val="1400"/>
              <a:buFont typeface="Arial"/>
              <a:buNone/>
              <a:defRPr sz="2800">
                <a:solidFill>
                  <a:schemeClr val="dk1"/>
                </a:solidFill>
              </a:defRPr>
            </a:lvl5pPr>
            <a:lvl6pPr indent="0" lvl="5" rtl="0">
              <a:spcBef>
                <a:spcPts val="0"/>
              </a:spcBef>
              <a:buClr>
                <a:schemeClr val="dk1"/>
              </a:buClr>
              <a:buSzPts val="1400"/>
              <a:buFont typeface="Arial"/>
              <a:buNone/>
              <a:defRPr sz="2800">
                <a:solidFill>
                  <a:schemeClr val="dk1"/>
                </a:solidFill>
              </a:defRPr>
            </a:lvl6pPr>
            <a:lvl7pPr indent="0" lvl="6" rtl="0">
              <a:spcBef>
                <a:spcPts val="0"/>
              </a:spcBef>
              <a:buClr>
                <a:schemeClr val="dk1"/>
              </a:buClr>
              <a:buSzPts val="1400"/>
              <a:buFont typeface="Arial"/>
              <a:buNone/>
              <a:defRPr sz="2800">
                <a:solidFill>
                  <a:schemeClr val="dk1"/>
                </a:solidFill>
              </a:defRPr>
            </a:lvl7pPr>
            <a:lvl8pPr indent="0" lvl="7" rtl="0">
              <a:spcBef>
                <a:spcPts val="0"/>
              </a:spcBef>
              <a:buClr>
                <a:schemeClr val="dk1"/>
              </a:buClr>
              <a:buSzPts val="1400"/>
              <a:buFont typeface="Arial"/>
              <a:buNone/>
              <a:defRPr sz="2800">
                <a:solidFill>
                  <a:schemeClr val="dk1"/>
                </a:solidFill>
              </a:defRPr>
            </a:lvl8pPr>
            <a:lvl9pPr indent="0" lvl="8" rtl="0">
              <a:spcBef>
                <a:spcPts val="0"/>
              </a:spcBef>
              <a:buClr>
                <a:schemeClr val="dk1"/>
              </a:buClr>
              <a:buSzPts val="1400"/>
              <a:buFont typeface="Arial"/>
              <a:buNone/>
              <a:defRPr sz="2800">
                <a:solidFill>
                  <a:schemeClr val="dk1"/>
                </a:solidFill>
              </a:defRPr>
            </a:lvl9pPr>
          </a:lstStyle>
          <a:p/>
        </p:txBody>
      </p:sp>
      <p:sp>
        <p:nvSpPr>
          <p:cNvPr id="46" name="Shape 46"/>
          <p:cNvSpPr txBox="1"/>
          <p:nvPr>
            <p:ph idx="1" type="subTitle"/>
          </p:nvPr>
        </p:nvSpPr>
        <p:spPr>
          <a:xfrm>
            <a:off x="2162125" y="2719875"/>
            <a:ext cx="6598800" cy="461700"/>
          </a:xfrm>
          <a:prstGeom prst="rect">
            <a:avLst/>
          </a:prstGeom>
          <a:noFill/>
          <a:ln>
            <a:noFill/>
          </a:ln>
        </p:spPr>
        <p:txBody>
          <a:bodyPr anchorCtr="0" anchor="t" bIns="91425" lIns="91425" rIns="91425" wrap="square" tIns="91425"/>
          <a:lstStyle>
            <a:lvl1pPr indent="0" lvl="0" marL="0" marR="0" rtl="0" algn="ctr">
              <a:lnSpc>
                <a:spcPct val="150000"/>
              </a:lnSpc>
              <a:spcBef>
                <a:spcPts val="0"/>
              </a:spcBef>
              <a:spcAft>
                <a:spcPts val="0"/>
              </a:spcAft>
              <a:buClr>
                <a:srgbClr val="424242"/>
              </a:buClr>
              <a:buSzPts val="1400"/>
              <a:buFont typeface="Roboto"/>
              <a:buNone/>
              <a:defRPr b="0" i="0" sz="2200" u="none" cap="none" strike="noStrike">
                <a:solidFill>
                  <a:srgbClr val="424242"/>
                </a:solidFill>
                <a:latin typeface="Roboto"/>
                <a:ea typeface="Roboto"/>
                <a:cs typeface="Roboto"/>
                <a:sym typeface="Roboto"/>
              </a:defRPr>
            </a:lvl1pPr>
            <a:lvl2pPr indent="0" lvl="1" marL="457200" marR="0" rtl="0" algn="l">
              <a:lnSpc>
                <a:spcPct val="150000"/>
              </a:lnSpc>
              <a:spcBef>
                <a:spcPts val="0"/>
              </a:spcBef>
              <a:spcAft>
                <a:spcPts val="0"/>
              </a:spcAft>
              <a:buClr>
                <a:srgbClr val="424242"/>
              </a:buClr>
              <a:buSzPts val="1400"/>
              <a:buFont typeface="Roboto"/>
              <a:buNone/>
              <a:defRPr b="0" i="0" sz="1800" u="none" cap="none" strike="noStrike">
                <a:solidFill>
                  <a:srgbClr val="424242"/>
                </a:solidFill>
                <a:latin typeface="Roboto"/>
                <a:ea typeface="Roboto"/>
                <a:cs typeface="Roboto"/>
                <a:sym typeface="Roboto"/>
              </a:defRPr>
            </a:lvl2pPr>
            <a:lvl3pPr indent="0" lvl="2" marL="914400" marR="0" rtl="0" algn="l">
              <a:lnSpc>
                <a:spcPct val="150000"/>
              </a:lnSpc>
              <a:spcBef>
                <a:spcPts val="0"/>
              </a:spcBef>
              <a:spcAft>
                <a:spcPts val="0"/>
              </a:spcAft>
              <a:buClr>
                <a:srgbClr val="424242"/>
              </a:buClr>
              <a:buSzPts val="1400"/>
              <a:buFont typeface="Roboto"/>
              <a:buNone/>
              <a:defRPr b="0" i="0" sz="1400" u="none" cap="none" strike="noStrike">
                <a:solidFill>
                  <a:srgbClr val="424242"/>
                </a:solidFill>
                <a:latin typeface="Roboto"/>
                <a:ea typeface="Roboto"/>
                <a:cs typeface="Roboto"/>
                <a:sym typeface="Roboto"/>
              </a:defRPr>
            </a:lvl3pPr>
            <a:lvl4pPr indent="0" lvl="3" marL="1371600" marR="0" rtl="0" algn="l">
              <a:lnSpc>
                <a:spcPct val="115000"/>
              </a:lnSpc>
              <a:spcBef>
                <a:spcPts val="0"/>
              </a:spcBef>
              <a:spcAft>
                <a:spcPts val="1600"/>
              </a:spcAft>
              <a:buClr>
                <a:srgbClr val="424242"/>
              </a:buClr>
              <a:buSzPts val="1400"/>
              <a:buFont typeface="Roboto"/>
              <a:buNone/>
              <a:defRPr b="0" i="0" sz="1400" u="none" cap="none" strike="noStrike">
                <a:solidFill>
                  <a:srgbClr val="424242"/>
                </a:solidFill>
                <a:latin typeface="Roboto"/>
                <a:ea typeface="Roboto"/>
                <a:cs typeface="Roboto"/>
                <a:sym typeface="Roboto"/>
              </a:defRPr>
            </a:lvl4pPr>
            <a:lvl5pPr indent="0" lvl="4" marL="1828800" marR="0" rtl="0" algn="l">
              <a:lnSpc>
                <a:spcPct val="115000"/>
              </a:lnSpc>
              <a:spcBef>
                <a:spcPts val="0"/>
              </a:spcBef>
              <a:spcAft>
                <a:spcPts val="1600"/>
              </a:spcAft>
              <a:buClr>
                <a:srgbClr val="424242"/>
              </a:buClr>
              <a:buSzPts val="1400"/>
              <a:buFont typeface="Roboto"/>
              <a:buNone/>
              <a:defRPr b="0" i="0" sz="1400" u="none" cap="none" strike="noStrike">
                <a:solidFill>
                  <a:srgbClr val="424242"/>
                </a:solidFill>
                <a:latin typeface="Roboto"/>
                <a:ea typeface="Roboto"/>
                <a:cs typeface="Roboto"/>
                <a:sym typeface="Roboto"/>
              </a:defRPr>
            </a:lvl5pPr>
            <a:lvl6pPr indent="0" lvl="5" marL="2286000" marR="0" rtl="0" algn="l">
              <a:lnSpc>
                <a:spcPct val="115000"/>
              </a:lnSpc>
              <a:spcBef>
                <a:spcPts val="0"/>
              </a:spcBef>
              <a:spcAft>
                <a:spcPts val="1600"/>
              </a:spcAft>
              <a:buClr>
                <a:srgbClr val="424242"/>
              </a:buClr>
              <a:buSzPts val="1400"/>
              <a:buFont typeface="Roboto"/>
              <a:buNone/>
              <a:defRPr b="0" i="0" sz="1400" u="none" cap="none" strike="noStrike">
                <a:solidFill>
                  <a:srgbClr val="424242"/>
                </a:solidFill>
                <a:latin typeface="Roboto"/>
                <a:ea typeface="Roboto"/>
                <a:cs typeface="Roboto"/>
                <a:sym typeface="Roboto"/>
              </a:defRPr>
            </a:lvl6pPr>
            <a:lvl7pPr indent="0" lvl="6" marL="2743200" marR="0" rtl="0" algn="l">
              <a:lnSpc>
                <a:spcPct val="115000"/>
              </a:lnSpc>
              <a:spcBef>
                <a:spcPts val="0"/>
              </a:spcBef>
              <a:spcAft>
                <a:spcPts val="1600"/>
              </a:spcAft>
              <a:buClr>
                <a:srgbClr val="424242"/>
              </a:buClr>
              <a:buSzPts val="1400"/>
              <a:buFont typeface="Roboto"/>
              <a:buNone/>
              <a:defRPr b="0" i="0" sz="1400" u="none" cap="none" strike="noStrike">
                <a:solidFill>
                  <a:srgbClr val="424242"/>
                </a:solidFill>
                <a:latin typeface="Roboto"/>
                <a:ea typeface="Roboto"/>
                <a:cs typeface="Roboto"/>
                <a:sym typeface="Roboto"/>
              </a:defRPr>
            </a:lvl7pPr>
            <a:lvl8pPr indent="0" lvl="7" marL="3200400" marR="0" rtl="0" algn="l">
              <a:lnSpc>
                <a:spcPct val="115000"/>
              </a:lnSpc>
              <a:spcBef>
                <a:spcPts val="0"/>
              </a:spcBef>
              <a:spcAft>
                <a:spcPts val="1600"/>
              </a:spcAft>
              <a:buClr>
                <a:srgbClr val="424242"/>
              </a:buClr>
              <a:buSzPts val="1400"/>
              <a:buFont typeface="Roboto"/>
              <a:buNone/>
              <a:defRPr b="0" i="0" sz="1400" u="none" cap="none" strike="noStrike">
                <a:solidFill>
                  <a:srgbClr val="424242"/>
                </a:solidFill>
                <a:latin typeface="Roboto"/>
                <a:ea typeface="Roboto"/>
                <a:cs typeface="Roboto"/>
                <a:sym typeface="Roboto"/>
              </a:defRPr>
            </a:lvl8pPr>
            <a:lvl9pPr indent="0" lvl="8" marL="3657600" marR="0" rtl="0" algn="l">
              <a:lnSpc>
                <a:spcPct val="115000"/>
              </a:lnSpc>
              <a:spcBef>
                <a:spcPts val="0"/>
              </a:spcBef>
              <a:spcAft>
                <a:spcPts val="1600"/>
              </a:spcAft>
              <a:buClr>
                <a:srgbClr val="424242"/>
              </a:buClr>
              <a:buSzPts val="1400"/>
              <a:buFont typeface="Roboto"/>
              <a:buNone/>
              <a:defRPr b="0" i="0" sz="1400" u="none" cap="none" strike="noStrike">
                <a:solidFill>
                  <a:srgbClr val="424242"/>
                </a:solidFill>
                <a:latin typeface="Roboto"/>
                <a:ea typeface="Roboto"/>
                <a:cs typeface="Roboto"/>
                <a:sym typeface="Roboto"/>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
  <p:cSld name="Title slide">
    <p:bg>
      <p:bgPr>
        <a:solidFill>
          <a:srgbClr val="304FFE"/>
        </a:solidFill>
      </p:bgPr>
    </p:bg>
    <p:spTree>
      <p:nvGrpSpPr>
        <p:cNvPr id="47" name="Shape 47"/>
        <p:cNvGrpSpPr/>
        <p:nvPr/>
      </p:nvGrpSpPr>
      <p:grpSpPr>
        <a:xfrm>
          <a:off x="0" y="0"/>
          <a:ext cx="0" cy="0"/>
          <a:chOff x="0" y="0"/>
          <a:chExt cx="0" cy="0"/>
        </a:xfrm>
      </p:grpSpPr>
      <p:sp>
        <p:nvSpPr>
          <p:cNvPr id="48" name="Shape 48"/>
          <p:cNvSpPr txBox="1"/>
          <p:nvPr>
            <p:ph type="ctrTitle"/>
          </p:nvPr>
        </p:nvSpPr>
        <p:spPr>
          <a:xfrm>
            <a:off x="311708" y="1006792"/>
            <a:ext cx="8520600" cy="2052600"/>
          </a:xfrm>
          <a:prstGeom prst="rect">
            <a:avLst/>
          </a:prstGeom>
          <a:noFill/>
          <a:ln>
            <a:noFill/>
          </a:ln>
        </p:spPr>
        <p:txBody>
          <a:bodyPr anchorCtr="0" anchor="b" bIns="91425" lIns="91425" rIns="91425" wrap="square" tIns="91425"/>
          <a:lstStyle>
            <a:lvl1pPr indent="0" lvl="0" marL="0" marR="0" rtl="0" algn="ctr">
              <a:lnSpc>
                <a:spcPct val="100000"/>
              </a:lnSpc>
              <a:spcBef>
                <a:spcPts val="0"/>
              </a:spcBef>
              <a:spcAft>
                <a:spcPts val="0"/>
              </a:spcAft>
              <a:buClr>
                <a:srgbClr val="FAFAFA"/>
              </a:buClr>
              <a:buSzPts val="1400"/>
              <a:buFont typeface="Roboto"/>
              <a:buNone/>
              <a:defRPr b="1" i="0" sz="5200" u="none" cap="none" strike="noStrike">
                <a:solidFill>
                  <a:srgbClr val="FAFAFA"/>
                </a:solidFill>
                <a:latin typeface="Roboto"/>
                <a:ea typeface="Roboto"/>
                <a:cs typeface="Roboto"/>
                <a:sym typeface="Roboto"/>
              </a:defRPr>
            </a:lvl1pPr>
            <a:lvl2pPr indent="0" lvl="1" rtl="0" algn="ctr">
              <a:spcBef>
                <a:spcPts val="0"/>
              </a:spcBef>
              <a:buClr>
                <a:schemeClr val="dk1"/>
              </a:buClr>
              <a:buSzPts val="1400"/>
              <a:buFont typeface="Arial"/>
              <a:buNone/>
              <a:defRPr sz="5200">
                <a:solidFill>
                  <a:schemeClr val="dk1"/>
                </a:solidFill>
              </a:defRPr>
            </a:lvl2pPr>
            <a:lvl3pPr indent="0" lvl="2" rtl="0" algn="ctr">
              <a:spcBef>
                <a:spcPts val="0"/>
              </a:spcBef>
              <a:buClr>
                <a:schemeClr val="dk1"/>
              </a:buClr>
              <a:buSzPts val="1400"/>
              <a:buFont typeface="Arial"/>
              <a:buNone/>
              <a:defRPr sz="5200">
                <a:solidFill>
                  <a:schemeClr val="dk1"/>
                </a:solidFill>
              </a:defRPr>
            </a:lvl3pPr>
            <a:lvl4pPr indent="0" lvl="3" rtl="0" algn="ctr">
              <a:spcBef>
                <a:spcPts val="0"/>
              </a:spcBef>
              <a:buClr>
                <a:schemeClr val="dk1"/>
              </a:buClr>
              <a:buSzPts val="1400"/>
              <a:buFont typeface="Arial"/>
              <a:buNone/>
              <a:defRPr sz="5200">
                <a:solidFill>
                  <a:schemeClr val="dk1"/>
                </a:solidFill>
              </a:defRPr>
            </a:lvl4pPr>
            <a:lvl5pPr indent="0" lvl="4" rtl="0" algn="ctr">
              <a:spcBef>
                <a:spcPts val="0"/>
              </a:spcBef>
              <a:buClr>
                <a:schemeClr val="dk1"/>
              </a:buClr>
              <a:buSzPts val="1400"/>
              <a:buFont typeface="Arial"/>
              <a:buNone/>
              <a:defRPr sz="5200">
                <a:solidFill>
                  <a:schemeClr val="dk1"/>
                </a:solidFill>
              </a:defRPr>
            </a:lvl5pPr>
            <a:lvl6pPr indent="0" lvl="5" rtl="0" algn="ctr">
              <a:spcBef>
                <a:spcPts val="0"/>
              </a:spcBef>
              <a:buClr>
                <a:schemeClr val="dk1"/>
              </a:buClr>
              <a:buSzPts val="1400"/>
              <a:buFont typeface="Arial"/>
              <a:buNone/>
              <a:defRPr sz="5200">
                <a:solidFill>
                  <a:schemeClr val="dk1"/>
                </a:solidFill>
              </a:defRPr>
            </a:lvl6pPr>
            <a:lvl7pPr indent="0" lvl="6" rtl="0" algn="ctr">
              <a:spcBef>
                <a:spcPts val="0"/>
              </a:spcBef>
              <a:buClr>
                <a:schemeClr val="dk1"/>
              </a:buClr>
              <a:buSzPts val="1400"/>
              <a:buFont typeface="Arial"/>
              <a:buNone/>
              <a:defRPr sz="5200">
                <a:solidFill>
                  <a:schemeClr val="dk1"/>
                </a:solidFill>
              </a:defRPr>
            </a:lvl7pPr>
            <a:lvl8pPr indent="0" lvl="7" rtl="0" algn="ctr">
              <a:spcBef>
                <a:spcPts val="0"/>
              </a:spcBef>
              <a:buClr>
                <a:schemeClr val="dk1"/>
              </a:buClr>
              <a:buSzPts val="1400"/>
              <a:buFont typeface="Arial"/>
              <a:buNone/>
              <a:defRPr sz="5200">
                <a:solidFill>
                  <a:schemeClr val="dk1"/>
                </a:solidFill>
              </a:defRPr>
            </a:lvl8pPr>
            <a:lvl9pPr indent="0" lvl="8" rtl="0" algn="ctr">
              <a:spcBef>
                <a:spcPts val="0"/>
              </a:spcBef>
              <a:buClr>
                <a:schemeClr val="dk1"/>
              </a:buClr>
              <a:buSzPts val="1400"/>
              <a:buFont typeface="Arial"/>
              <a:buNone/>
              <a:defRPr sz="5200">
                <a:solidFill>
                  <a:schemeClr val="dk1"/>
                </a:solidFill>
              </a:defRPr>
            </a:lvl9pPr>
          </a:lstStyle>
          <a:p/>
        </p:txBody>
      </p:sp>
      <p:sp>
        <p:nvSpPr>
          <p:cNvPr id="49" name="Shape 49"/>
          <p:cNvSpPr txBox="1"/>
          <p:nvPr>
            <p:ph idx="1" type="subTitle"/>
          </p:nvPr>
        </p:nvSpPr>
        <p:spPr>
          <a:xfrm>
            <a:off x="311700" y="3096342"/>
            <a:ext cx="8520600" cy="792600"/>
          </a:xfrm>
          <a:prstGeom prst="rect">
            <a:avLst/>
          </a:prstGeom>
          <a:noFill/>
          <a:ln>
            <a:noFill/>
          </a:ln>
        </p:spPr>
        <p:txBody>
          <a:bodyPr anchorCtr="0" anchor="t" bIns="91425" lIns="91425" rIns="91425" wrap="square" tIns="91425"/>
          <a:lstStyle>
            <a:lvl1pPr indent="0" lvl="0" marL="0" marR="0" rtl="0" algn="ctr">
              <a:lnSpc>
                <a:spcPct val="100000"/>
              </a:lnSpc>
              <a:spcBef>
                <a:spcPts val="0"/>
              </a:spcBef>
              <a:spcAft>
                <a:spcPts val="0"/>
              </a:spcAft>
              <a:buClr>
                <a:srgbClr val="FAFAFA"/>
              </a:buClr>
              <a:buSzPts val="1400"/>
              <a:buFont typeface="Roboto"/>
              <a:buNone/>
              <a:defRPr b="0" i="0" sz="2800" u="none" cap="none" strike="noStrike">
                <a:solidFill>
                  <a:srgbClr val="FAFAFA"/>
                </a:solidFill>
                <a:latin typeface="Roboto"/>
                <a:ea typeface="Roboto"/>
                <a:cs typeface="Roboto"/>
                <a:sym typeface="Roboto"/>
              </a:defRPr>
            </a:lvl1pPr>
            <a:lvl2pPr indent="0" lvl="1" marL="457200" marR="0" rtl="0" algn="ctr">
              <a:lnSpc>
                <a:spcPct val="100000"/>
              </a:lnSpc>
              <a:spcBef>
                <a:spcPts val="0"/>
              </a:spcBef>
              <a:spcAft>
                <a:spcPts val="0"/>
              </a:spcAft>
              <a:buClr>
                <a:srgbClr val="424242"/>
              </a:buClr>
              <a:buSzPts val="1400"/>
              <a:buFont typeface="Roboto"/>
              <a:buNone/>
              <a:defRPr b="0" i="0" sz="2800" u="none" cap="none" strike="noStrike">
                <a:solidFill>
                  <a:srgbClr val="424242"/>
                </a:solidFill>
                <a:latin typeface="Roboto"/>
                <a:ea typeface="Roboto"/>
                <a:cs typeface="Roboto"/>
                <a:sym typeface="Roboto"/>
              </a:defRPr>
            </a:lvl2pPr>
            <a:lvl3pPr indent="0" lvl="2" marL="914400" marR="0" rtl="0" algn="ctr">
              <a:lnSpc>
                <a:spcPct val="100000"/>
              </a:lnSpc>
              <a:spcBef>
                <a:spcPts val="0"/>
              </a:spcBef>
              <a:spcAft>
                <a:spcPts val="0"/>
              </a:spcAft>
              <a:buClr>
                <a:srgbClr val="424242"/>
              </a:buClr>
              <a:buSzPts val="1400"/>
              <a:buFont typeface="Roboto"/>
              <a:buNone/>
              <a:defRPr b="0" i="0" sz="2800" u="none" cap="none" strike="noStrike">
                <a:solidFill>
                  <a:srgbClr val="424242"/>
                </a:solidFill>
                <a:latin typeface="Roboto"/>
                <a:ea typeface="Roboto"/>
                <a:cs typeface="Roboto"/>
                <a:sym typeface="Roboto"/>
              </a:defRPr>
            </a:lvl3pPr>
            <a:lvl4pPr indent="0" lvl="3" marL="1371600" marR="0" rtl="0" algn="ctr">
              <a:lnSpc>
                <a:spcPct val="100000"/>
              </a:lnSpc>
              <a:spcBef>
                <a:spcPts val="0"/>
              </a:spcBef>
              <a:spcAft>
                <a:spcPts val="0"/>
              </a:spcAft>
              <a:buClr>
                <a:srgbClr val="424242"/>
              </a:buClr>
              <a:buSzPts val="1400"/>
              <a:buFont typeface="Roboto"/>
              <a:buNone/>
              <a:defRPr b="0" i="0" sz="2800" u="none" cap="none" strike="noStrike">
                <a:solidFill>
                  <a:srgbClr val="424242"/>
                </a:solidFill>
                <a:latin typeface="Roboto"/>
                <a:ea typeface="Roboto"/>
                <a:cs typeface="Roboto"/>
                <a:sym typeface="Roboto"/>
              </a:defRPr>
            </a:lvl4pPr>
            <a:lvl5pPr indent="0" lvl="4" marL="1828800" marR="0" rtl="0" algn="ctr">
              <a:lnSpc>
                <a:spcPct val="100000"/>
              </a:lnSpc>
              <a:spcBef>
                <a:spcPts val="0"/>
              </a:spcBef>
              <a:spcAft>
                <a:spcPts val="0"/>
              </a:spcAft>
              <a:buClr>
                <a:srgbClr val="424242"/>
              </a:buClr>
              <a:buSzPts val="1400"/>
              <a:buFont typeface="Roboto"/>
              <a:buNone/>
              <a:defRPr b="0" i="0" sz="2800" u="none" cap="none" strike="noStrike">
                <a:solidFill>
                  <a:srgbClr val="424242"/>
                </a:solidFill>
                <a:latin typeface="Roboto"/>
                <a:ea typeface="Roboto"/>
                <a:cs typeface="Roboto"/>
                <a:sym typeface="Roboto"/>
              </a:defRPr>
            </a:lvl5pPr>
            <a:lvl6pPr indent="0" lvl="5" marL="2286000" marR="0" rtl="0" algn="ctr">
              <a:lnSpc>
                <a:spcPct val="100000"/>
              </a:lnSpc>
              <a:spcBef>
                <a:spcPts val="0"/>
              </a:spcBef>
              <a:spcAft>
                <a:spcPts val="0"/>
              </a:spcAft>
              <a:buClr>
                <a:srgbClr val="424242"/>
              </a:buClr>
              <a:buSzPts val="1400"/>
              <a:buFont typeface="Roboto"/>
              <a:buNone/>
              <a:defRPr b="0" i="0" sz="2800" u="none" cap="none" strike="noStrike">
                <a:solidFill>
                  <a:srgbClr val="424242"/>
                </a:solidFill>
                <a:latin typeface="Roboto"/>
                <a:ea typeface="Roboto"/>
                <a:cs typeface="Roboto"/>
                <a:sym typeface="Roboto"/>
              </a:defRPr>
            </a:lvl6pPr>
            <a:lvl7pPr indent="0" lvl="6" marL="2743200" marR="0" rtl="0" algn="ctr">
              <a:lnSpc>
                <a:spcPct val="100000"/>
              </a:lnSpc>
              <a:spcBef>
                <a:spcPts val="0"/>
              </a:spcBef>
              <a:spcAft>
                <a:spcPts val="0"/>
              </a:spcAft>
              <a:buClr>
                <a:srgbClr val="424242"/>
              </a:buClr>
              <a:buSzPts val="1400"/>
              <a:buFont typeface="Roboto"/>
              <a:buNone/>
              <a:defRPr b="0" i="0" sz="2800" u="none" cap="none" strike="noStrike">
                <a:solidFill>
                  <a:srgbClr val="424242"/>
                </a:solidFill>
                <a:latin typeface="Roboto"/>
                <a:ea typeface="Roboto"/>
                <a:cs typeface="Roboto"/>
                <a:sym typeface="Roboto"/>
              </a:defRPr>
            </a:lvl7pPr>
            <a:lvl8pPr indent="0" lvl="7" marL="3200400" marR="0" rtl="0" algn="ctr">
              <a:lnSpc>
                <a:spcPct val="100000"/>
              </a:lnSpc>
              <a:spcBef>
                <a:spcPts val="0"/>
              </a:spcBef>
              <a:spcAft>
                <a:spcPts val="0"/>
              </a:spcAft>
              <a:buClr>
                <a:srgbClr val="424242"/>
              </a:buClr>
              <a:buSzPts val="1400"/>
              <a:buFont typeface="Roboto"/>
              <a:buNone/>
              <a:defRPr b="0" i="0" sz="2800" u="none" cap="none" strike="noStrike">
                <a:solidFill>
                  <a:srgbClr val="424242"/>
                </a:solidFill>
                <a:latin typeface="Roboto"/>
                <a:ea typeface="Roboto"/>
                <a:cs typeface="Roboto"/>
                <a:sym typeface="Roboto"/>
              </a:defRPr>
            </a:lvl8pPr>
            <a:lvl9pPr indent="0" lvl="8" marL="3657600" marR="0" rtl="0" algn="ctr">
              <a:lnSpc>
                <a:spcPct val="100000"/>
              </a:lnSpc>
              <a:spcBef>
                <a:spcPts val="0"/>
              </a:spcBef>
              <a:spcAft>
                <a:spcPts val="0"/>
              </a:spcAft>
              <a:buClr>
                <a:srgbClr val="424242"/>
              </a:buClr>
              <a:buSzPts val="1400"/>
              <a:buFont typeface="Roboto"/>
              <a:buNone/>
              <a:defRPr b="0" i="0" sz="2800" u="none" cap="none" strike="noStrike">
                <a:solidFill>
                  <a:srgbClr val="424242"/>
                </a:solidFill>
                <a:latin typeface="Roboto"/>
                <a:ea typeface="Roboto"/>
                <a:cs typeface="Roboto"/>
                <a:sym typeface="Roboto"/>
              </a:defRPr>
            </a:lvl9pPr>
          </a:lstStyle>
          <a:p/>
        </p:txBody>
      </p:sp>
      <p:sp>
        <p:nvSpPr>
          <p:cNvPr id="50" name="Shape 50"/>
          <p:cNvSpPr txBox="1"/>
          <p:nvPr>
            <p:ph idx="12" type="sldNum"/>
          </p:nvPr>
        </p:nvSpPr>
        <p:spPr>
          <a:xfrm>
            <a:off x="8472457" y="4739416"/>
            <a:ext cx="548700" cy="393600"/>
          </a:xfrm>
          <a:prstGeom prst="rect">
            <a:avLst/>
          </a:prstGeom>
          <a:noFill/>
          <a:ln>
            <a:noFill/>
          </a:ln>
        </p:spPr>
        <p:txBody>
          <a:bodyPr anchorCtr="0" anchor="ctr" bIns="91425" lIns="91425" rIns="91425" wrap="square" tIns="91425">
            <a:noAutofit/>
          </a:bodyPr>
          <a:lstStyle/>
          <a:p>
            <a:pPr indent="0" lvl="0" marL="0" marR="0" rtl="0" algn="l">
              <a:lnSpc>
                <a:spcPct val="100000"/>
              </a:lnSpc>
              <a:spcBef>
                <a:spcPts val="0"/>
              </a:spcBef>
              <a:spcAft>
                <a:spcPts val="0"/>
              </a:spcAft>
              <a:buClr>
                <a:srgbClr val="000000"/>
              </a:buClr>
              <a:buFont typeface="Arial"/>
              <a:buNone/>
            </a:pPr>
            <a:fld id="{00000000-1234-1234-1234-123412341234}" type="slidenum">
              <a:rPr b="0" i="0" lang="en" sz="1400" u="none" cap="none" strike="noStrike">
                <a:solidFill>
                  <a:srgbClr val="000000"/>
                </a:solidFill>
                <a:latin typeface="Arial"/>
                <a:ea typeface="Arial"/>
                <a:cs typeface="Arial"/>
                <a:sym typeface="Arial"/>
              </a:rPr>
              <a:t>‹#›</a:t>
            </a:fld>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secHead">
  <p:cSld name="Section header">
    <p:bg>
      <p:bgPr>
        <a:solidFill>
          <a:srgbClr val="304FFE"/>
        </a:solidFill>
      </p:bgPr>
    </p:bg>
    <p:spTree>
      <p:nvGrpSpPr>
        <p:cNvPr id="51" name="Shape 51"/>
        <p:cNvGrpSpPr/>
        <p:nvPr/>
      </p:nvGrpSpPr>
      <p:grpSpPr>
        <a:xfrm>
          <a:off x="0" y="0"/>
          <a:ext cx="0" cy="0"/>
          <a:chOff x="0" y="0"/>
          <a:chExt cx="0" cy="0"/>
        </a:xfrm>
      </p:grpSpPr>
      <p:sp>
        <p:nvSpPr>
          <p:cNvPr id="52" name="Shape 52"/>
          <p:cNvSpPr txBox="1"/>
          <p:nvPr>
            <p:ph type="title"/>
          </p:nvPr>
        </p:nvSpPr>
        <p:spPr>
          <a:xfrm>
            <a:off x="311700" y="2074650"/>
            <a:ext cx="8520600" cy="841800"/>
          </a:xfrm>
          <a:prstGeom prst="rect">
            <a:avLst/>
          </a:prstGeom>
          <a:noFill/>
          <a:ln>
            <a:noFill/>
          </a:ln>
        </p:spPr>
        <p:txBody>
          <a:bodyPr anchorCtr="0" anchor="ctr" bIns="91425" lIns="91425" rIns="91425" wrap="square" tIns="91425"/>
          <a:lstStyle>
            <a:lvl1pPr indent="0" lvl="0" marL="0" marR="0" rtl="0" algn="ctr">
              <a:lnSpc>
                <a:spcPct val="100000"/>
              </a:lnSpc>
              <a:spcBef>
                <a:spcPts val="0"/>
              </a:spcBef>
              <a:spcAft>
                <a:spcPts val="0"/>
              </a:spcAft>
              <a:buClr>
                <a:srgbClr val="FAFAFA"/>
              </a:buClr>
              <a:buSzPts val="1400"/>
              <a:buFont typeface="Roboto"/>
              <a:buNone/>
              <a:defRPr b="1" i="0" sz="3600" u="none" cap="none" strike="noStrike">
                <a:solidFill>
                  <a:srgbClr val="FAFAFA"/>
                </a:solidFill>
                <a:latin typeface="Roboto"/>
                <a:ea typeface="Roboto"/>
                <a:cs typeface="Roboto"/>
                <a:sym typeface="Roboto"/>
              </a:defRPr>
            </a:lvl1pPr>
            <a:lvl2pPr indent="0" lvl="1" rtl="0" algn="ctr">
              <a:spcBef>
                <a:spcPts val="0"/>
              </a:spcBef>
              <a:buClr>
                <a:schemeClr val="dk1"/>
              </a:buClr>
              <a:buSzPts val="1400"/>
              <a:buFont typeface="Arial"/>
              <a:buNone/>
              <a:defRPr sz="3600">
                <a:solidFill>
                  <a:schemeClr val="dk1"/>
                </a:solidFill>
              </a:defRPr>
            </a:lvl2pPr>
            <a:lvl3pPr indent="0" lvl="2" rtl="0" algn="ctr">
              <a:spcBef>
                <a:spcPts val="0"/>
              </a:spcBef>
              <a:buClr>
                <a:schemeClr val="dk1"/>
              </a:buClr>
              <a:buSzPts val="1400"/>
              <a:buFont typeface="Arial"/>
              <a:buNone/>
              <a:defRPr sz="3600">
                <a:solidFill>
                  <a:schemeClr val="dk1"/>
                </a:solidFill>
              </a:defRPr>
            </a:lvl3pPr>
            <a:lvl4pPr indent="0" lvl="3" rtl="0" algn="ctr">
              <a:spcBef>
                <a:spcPts val="0"/>
              </a:spcBef>
              <a:buClr>
                <a:schemeClr val="dk1"/>
              </a:buClr>
              <a:buSzPts val="1400"/>
              <a:buFont typeface="Arial"/>
              <a:buNone/>
              <a:defRPr sz="3600">
                <a:solidFill>
                  <a:schemeClr val="dk1"/>
                </a:solidFill>
              </a:defRPr>
            </a:lvl4pPr>
            <a:lvl5pPr indent="0" lvl="4" rtl="0" algn="ctr">
              <a:spcBef>
                <a:spcPts val="0"/>
              </a:spcBef>
              <a:buClr>
                <a:schemeClr val="dk1"/>
              </a:buClr>
              <a:buSzPts val="1400"/>
              <a:buFont typeface="Arial"/>
              <a:buNone/>
              <a:defRPr sz="3600">
                <a:solidFill>
                  <a:schemeClr val="dk1"/>
                </a:solidFill>
              </a:defRPr>
            </a:lvl5pPr>
            <a:lvl6pPr indent="0" lvl="5" rtl="0" algn="ctr">
              <a:spcBef>
                <a:spcPts val="0"/>
              </a:spcBef>
              <a:buClr>
                <a:schemeClr val="dk1"/>
              </a:buClr>
              <a:buSzPts val="1400"/>
              <a:buFont typeface="Arial"/>
              <a:buNone/>
              <a:defRPr sz="3600">
                <a:solidFill>
                  <a:schemeClr val="dk1"/>
                </a:solidFill>
              </a:defRPr>
            </a:lvl6pPr>
            <a:lvl7pPr indent="0" lvl="6" rtl="0" algn="ctr">
              <a:spcBef>
                <a:spcPts val="0"/>
              </a:spcBef>
              <a:buClr>
                <a:schemeClr val="dk1"/>
              </a:buClr>
              <a:buSzPts val="1400"/>
              <a:buFont typeface="Arial"/>
              <a:buNone/>
              <a:defRPr sz="3600">
                <a:solidFill>
                  <a:schemeClr val="dk1"/>
                </a:solidFill>
              </a:defRPr>
            </a:lvl7pPr>
            <a:lvl8pPr indent="0" lvl="7" rtl="0" algn="ctr">
              <a:spcBef>
                <a:spcPts val="0"/>
              </a:spcBef>
              <a:buClr>
                <a:schemeClr val="dk1"/>
              </a:buClr>
              <a:buSzPts val="1400"/>
              <a:buFont typeface="Arial"/>
              <a:buNone/>
              <a:defRPr sz="3600">
                <a:solidFill>
                  <a:schemeClr val="dk1"/>
                </a:solidFill>
              </a:defRPr>
            </a:lvl8pPr>
            <a:lvl9pPr indent="0" lvl="8" rtl="0" algn="ctr">
              <a:spcBef>
                <a:spcPts val="0"/>
              </a:spcBef>
              <a:buClr>
                <a:schemeClr val="dk1"/>
              </a:buClr>
              <a:buSzPts val="1400"/>
              <a:buFont typeface="Arial"/>
              <a:buNone/>
              <a:defRPr sz="3600">
                <a:solidFill>
                  <a:schemeClr val="dk1"/>
                </a:solidFill>
              </a:defRPr>
            </a:lvl9pPr>
          </a:lstStyle>
          <a:p/>
        </p:txBody>
      </p:sp>
      <p:sp>
        <p:nvSpPr>
          <p:cNvPr id="53" name="Shape 53"/>
          <p:cNvSpPr txBox="1"/>
          <p:nvPr>
            <p:ph idx="12" type="sldNum"/>
          </p:nvPr>
        </p:nvSpPr>
        <p:spPr>
          <a:xfrm>
            <a:off x="8472457" y="4739416"/>
            <a:ext cx="548700" cy="393600"/>
          </a:xfrm>
          <a:prstGeom prst="rect">
            <a:avLst/>
          </a:prstGeom>
          <a:noFill/>
          <a:ln>
            <a:noFill/>
          </a:ln>
        </p:spPr>
        <p:txBody>
          <a:bodyPr anchorCtr="0" anchor="ctr" bIns="91425" lIns="91425" rIns="91425" wrap="square" tIns="91425">
            <a:noAutofit/>
          </a:bodyPr>
          <a:lstStyle/>
          <a:p>
            <a:pPr indent="0" lvl="0" marL="0" marR="0" rtl="0" algn="l">
              <a:lnSpc>
                <a:spcPct val="100000"/>
              </a:lnSpc>
              <a:spcBef>
                <a:spcPts val="0"/>
              </a:spcBef>
              <a:spcAft>
                <a:spcPts val="0"/>
              </a:spcAft>
              <a:buClr>
                <a:srgbClr val="000000"/>
              </a:buClr>
              <a:buFont typeface="Arial"/>
              <a:buNone/>
            </a:pPr>
            <a:fld id="{00000000-1234-1234-1234-123412341234}" type="slidenum">
              <a:rPr b="0" i="0" lang="en" sz="1400" u="none" cap="none" strike="noStrike">
                <a:solidFill>
                  <a:srgbClr val="000000"/>
                </a:solidFill>
                <a:latin typeface="Arial"/>
                <a:ea typeface="Arial"/>
                <a:cs typeface="Arial"/>
                <a:sym typeface="Arial"/>
              </a:rPr>
              <a:t>‹#›</a:t>
            </a:fld>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woColTx">
  <p:cSld name="Title and two columns">
    <p:spTree>
      <p:nvGrpSpPr>
        <p:cNvPr id="54" name="Shape 54"/>
        <p:cNvGrpSpPr/>
        <p:nvPr/>
      </p:nvGrpSpPr>
      <p:grpSpPr>
        <a:xfrm>
          <a:off x="0" y="0"/>
          <a:ext cx="0" cy="0"/>
          <a:chOff x="0" y="0"/>
          <a:chExt cx="0" cy="0"/>
        </a:xfrm>
      </p:grpSpPr>
      <p:sp>
        <p:nvSpPr>
          <p:cNvPr id="55" name="Shape 55"/>
          <p:cNvSpPr txBox="1"/>
          <p:nvPr>
            <p:ph idx="1" type="body"/>
          </p:nvPr>
        </p:nvSpPr>
        <p:spPr>
          <a:xfrm>
            <a:off x="311700" y="1190294"/>
            <a:ext cx="3999900" cy="3416400"/>
          </a:xfrm>
          <a:prstGeom prst="rect">
            <a:avLst/>
          </a:prstGeom>
          <a:noFill/>
          <a:ln>
            <a:noFill/>
          </a:ln>
        </p:spPr>
        <p:txBody>
          <a:bodyPr anchorCtr="0" anchor="t" bIns="91425" lIns="91425" rIns="91425" wrap="square" tIns="91425"/>
          <a:lstStyle>
            <a:lvl1pPr indent="0" lvl="0" marL="0" marR="0" rtl="0" algn="l">
              <a:lnSpc>
                <a:spcPct val="150000"/>
              </a:lnSpc>
              <a:spcBef>
                <a:spcPts val="0"/>
              </a:spcBef>
              <a:spcAft>
                <a:spcPts val="0"/>
              </a:spcAft>
              <a:buClr>
                <a:srgbClr val="424242"/>
              </a:buClr>
              <a:buSzPts val="1400"/>
              <a:buFont typeface="Roboto"/>
              <a:buNone/>
              <a:defRPr b="0" i="0" sz="2400" u="none" cap="none" strike="noStrike">
                <a:solidFill>
                  <a:srgbClr val="424242"/>
                </a:solidFill>
                <a:latin typeface="Roboto"/>
                <a:ea typeface="Roboto"/>
                <a:cs typeface="Roboto"/>
                <a:sym typeface="Roboto"/>
              </a:defRPr>
            </a:lvl1pPr>
            <a:lvl2pPr indent="0" lvl="1" marL="457200" marR="0" rtl="0" algn="l">
              <a:lnSpc>
                <a:spcPct val="150000"/>
              </a:lnSpc>
              <a:spcBef>
                <a:spcPts val="0"/>
              </a:spcBef>
              <a:spcAft>
                <a:spcPts val="0"/>
              </a:spcAft>
              <a:buClr>
                <a:srgbClr val="424242"/>
              </a:buClr>
              <a:buSzPts val="1400"/>
              <a:buFont typeface="Roboto"/>
              <a:buNone/>
              <a:defRPr b="0" i="0" sz="1800" u="none" cap="none" strike="noStrike">
                <a:solidFill>
                  <a:srgbClr val="424242"/>
                </a:solidFill>
                <a:latin typeface="Roboto"/>
                <a:ea typeface="Roboto"/>
                <a:cs typeface="Roboto"/>
                <a:sym typeface="Roboto"/>
              </a:defRPr>
            </a:lvl2pPr>
            <a:lvl3pPr indent="0" lvl="2" marL="914400" marR="0" rtl="0" algn="l">
              <a:lnSpc>
                <a:spcPct val="150000"/>
              </a:lnSpc>
              <a:spcBef>
                <a:spcPts val="0"/>
              </a:spcBef>
              <a:spcAft>
                <a:spcPts val="0"/>
              </a:spcAft>
              <a:buClr>
                <a:srgbClr val="424242"/>
              </a:buClr>
              <a:buSzPts val="1400"/>
              <a:buFont typeface="Roboto"/>
              <a:buNone/>
              <a:defRPr b="0" i="0" sz="1200" u="none" cap="none" strike="noStrike">
                <a:solidFill>
                  <a:srgbClr val="424242"/>
                </a:solidFill>
                <a:latin typeface="Roboto"/>
                <a:ea typeface="Roboto"/>
                <a:cs typeface="Roboto"/>
                <a:sym typeface="Roboto"/>
              </a:defRPr>
            </a:lvl3pPr>
            <a:lvl4pPr indent="0" lvl="3" marL="1371600" marR="0" rtl="0" algn="l">
              <a:lnSpc>
                <a:spcPct val="115000"/>
              </a:lnSpc>
              <a:spcBef>
                <a:spcPts val="0"/>
              </a:spcBef>
              <a:spcAft>
                <a:spcPts val="1600"/>
              </a:spcAft>
              <a:buClr>
                <a:srgbClr val="424242"/>
              </a:buClr>
              <a:buSzPts val="1400"/>
              <a:buFont typeface="Roboto"/>
              <a:buNone/>
              <a:defRPr b="0" i="0" sz="1200" u="none" cap="none" strike="noStrike">
                <a:solidFill>
                  <a:srgbClr val="424242"/>
                </a:solidFill>
                <a:latin typeface="Roboto"/>
                <a:ea typeface="Roboto"/>
                <a:cs typeface="Roboto"/>
                <a:sym typeface="Roboto"/>
              </a:defRPr>
            </a:lvl4pPr>
            <a:lvl5pPr indent="0" lvl="4" marL="1828800" marR="0" rtl="0" algn="l">
              <a:lnSpc>
                <a:spcPct val="115000"/>
              </a:lnSpc>
              <a:spcBef>
                <a:spcPts val="0"/>
              </a:spcBef>
              <a:spcAft>
                <a:spcPts val="1600"/>
              </a:spcAft>
              <a:buClr>
                <a:srgbClr val="424242"/>
              </a:buClr>
              <a:buSzPts val="1400"/>
              <a:buFont typeface="Roboto"/>
              <a:buNone/>
              <a:defRPr b="0" i="0" sz="1200" u="none" cap="none" strike="noStrike">
                <a:solidFill>
                  <a:srgbClr val="424242"/>
                </a:solidFill>
                <a:latin typeface="Roboto"/>
                <a:ea typeface="Roboto"/>
                <a:cs typeface="Roboto"/>
                <a:sym typeface="Roboto"/>
              </a:defRPr>
            </a:lvl5pPr>
            <a:lvl6pPr indent="0" lvl="5" marL="2286000" marR="0" rtl="0" algn="l">
              <a:lnSpc>
                <a:spcPct val="115000"/>
              </a:lnSpc>
              <a:spcBef>
                <a:spcPts val="0"/>
              </a:spcBef>
              <a:spcAft>
                <a:spcPts val="1600"/>
              </a:spcAft>
              <a:buClr>
                <a:srgbClr val="424242"/>
              </a:buClr>
              <a:buSzPts val="1400"/>
              <a:buFont typeface="Roboto"/>
              <a:buNone/>
              <a:defRPr b="0" i="0" sz="1200" u="none" cap="none" strike="noStrike">
                <a:solidFill>
                  <a:srgbClr val="424242"/>
                </a:solidFill>
                <a:latin typeface="Roboto"/>
                <a:ea typeface="Roboto"/>
                <a:cs typeface="Roboto"/>
                <a:sym typeface="Roboto"/>
              </a:defRPr>
            </a:lvl6pPr>
            <a:lvl7pPr indent="0" lvl="6" marL="2743200" marR="0" rtl="0" algn="l">
              <a:lnSpc>
                <a:spcPct val="115000"/>
              </a:lnSpc>
              <a:spcBef>
                <a:spcPts val="0"/>
              </a:spcBef>
              <a:spcAft>
                <a:spcPts val="1600"/>
              </a:spcAft>
              <a:buClr>
                <a:srgbClr val="424242"/>
              </a:buClr>
              <a:buSzPts val="1400"/>
              <a:buFont typeface="Roboto"/>
              <a:buNone/>
              <a:defRPr b="0" i="0" sz="1200" u="none" cap="none" strike="noStrike">
                <a:solidFill>
                  <a:srgbClr val="424242"/>
                </a:solidFill>
                <a:latin typeface="Roboto"/>
                <a:ea typeface="Roboto"/>
                <a:cs typeface="Roboto"/>
                <a:sym typeface="Roboto"/>
              </a:defRPr>
            </a:lvl7pPr>
            <a:lvl8pPr indent="0" lvl="7" marL="3200400" marR="0" rtl="0" algn="l">
              <a:lnSpc>
                <a:spcPct val="115000"/>
              </a:lnSpc>
              <a:spcBef>
                <a:spcPts val="0"/>
              </a:spcBef>
              <a:spcAft>
                <a:spcPts val="1600"/>
              </a:spcAft>
              <a:buClr>
                <a:srgbClr val="424242"/>
              </a:buClr>
              <a:buSzPts val="1400"/>
              <a:buFont typeface="Roboto"/>
              <a:buNone/>
              <a:defRPr b="0" i="0" sz="1200" u="none" cap="none" strike="noStrike">
                <a:solidFill>
                  <a:srgbClr val="424242"/>
                </a:solidFill>
                <a:latin typeface="Roboto"/>
                <a:ea typeface="Roboto"/>
                <a:cs typeface="Roboto"/>
                <a:sym typeface="Roboto"/>
              </a:defRPr>
            </a:lvl8pPr>
            <a:lvl9pPr indent="0" lvl="8" marL="3657600" marR="0" rtl="0" algn="l">
              <a:lnSpc>
                <a:spcPct val="115000"/>
              </a:lnSpc>
              <a:spcBef>
                <a:spcPts val="0"/>
              </a:spcBef>
              <a:spcAft>
                <a:spcPts val="1600"/>
              </a:spcAft>
              <a:buClr>
                <a:srgbClr val="424242"/>
              </a:buClr>
              <a:buSzPts val="1400"/>
              <a:buFont typeface="Roboto"/>
              <a:buNone/>
              <a:defRPr b="0" i="0" sz="1200" u="none" cap="none" strike="noStrike">
                <a:solidFill>
                  <a:srgbClr val="424242"/>
                </a:solidFill>
                <a:latin typeface="Roboto"/>
                <a:ea typeface="Roboto"/>
                <a:cs typeface="Roboto"/>
                <a:sym typeface="Roboto"/>
              </a:defRPr>
            </a:lvl9pPr>
          </a:lstStyle>
          <a:p/>
        </p:txBody>
      </p:sp>
      <p:sp>
        <p:nvSpPr>
          <p:cNvPr id="56" name="Shape 56"/>
          <p:cNvSpPr txBox="1"/>
          <p:nvPr>
            <p:ph idx="2" type="body"/>
          </p:nvPr>
        </p:nvSpPr>
        <p:spPr>
          <a:xfrm>
            <a:off x="4832400" y="1190294"/>
            <a:ext cx="3999900" cy="3416400"/>
          </a:xfrm>
          <a:prstGeom prst="rect">
            <a:avLst/>
          </a:prstGeom>
          <a:noFill/>
          <a:ln>
            <a:noFill/>
          </a:ln>
        </p:spPr>
        <p:txBody>
          <a:bodyPr anchorCtr="0" anchor="t" bIns="91425" lIns="91425" rIns="91425" wrap="square" tIns="91425"/>
          <a:lstStyle>
            <a:lvl1pPr indent="0" lvl="0" marL="0" marR="0" rtl="0" algn="l">
              <a:lnSpc>
                <a:spcPct val="150000"/>
              </a:lnSpc>
              <a:spcBef>
                <a:spcPts val="0"/>
              </a:spcBef>
              <a:spcAft>
                <a:spcPts val="0"/>
              </a:spcAft>
              <a:buClr>
                <a:srgbClr val="424242"/>
              </a:buClr>
              <a:buSzPts val="1400"/>
              <a:buFont typeface="Roboto"/>
              <a:buNone/>
              <a:defRPr b="0" i="0" sz="2400" u="none" cap="none" strike="noStrike">
                <a:solidFill>
                  <a:srgbClr val="424242"/>
                </a:solidFill>
                <a:latin typeface="Roboto"/>
                <a:ea typeface="Roboto"/>
                <a:cs typeface="Roboto"/>
                <a:sym typeface="Roboto"/>
              </a:defRPr>
            </a:lvl1pPr>
            <a:lvl2pPr indent="0" lvl="1" marL="457200" marR="0" rtl="0" algn="l">
              <a:lnSpc>
                <a:spcPct val="150000"/>
              </a:lnSpc>
              <a:spcBef>
                <a:spcPts val="0"/>
              </a:spcBef>
              <a:spcAft>
                <a:spcPts val="0"/>
              </a:spcAft>
              <a:buClr>
                <a:srgbClr val="424242"/>
              </a:buClr>
              <a:buSzPts val="1400"/>
              <a:buFont typeface="Roboto"/>
              <a:buNone/>
              <a:defRPr b="0" i="0" sz="1800" u="none" cap="none" strike="noStrike">
                <a:solidFill>
                  <a:srgbClr val="424242"/>
                </a:solidFill>
                <a:latin typeface="Roboto"/>
                <a:ea typeface="Roboto"/>
                <a:cs typeface="Roboto"/>
                <a:sym typeface="Roboto"/>
              </a:defRPr>
            </a:lvl2pPr>
            <a:lvl3pPr indent="0" lvl="2" marL="914400" marR="0" rtl="0" algn="l">
              <a:lnSpc>
                <a:spcPct val="150000"/>
              </a:lnSpc>
              <a:spcBef>
                <a:spcPts val="0"/>
              </a:spcBef>
              <a:spcAft>
                <a:spcPts val="0"/>
              </a:spcAft>
              <a:buClr>
                <a:srgbClr val="424242"/>
              </a:buClr>
              <a:buSzPts val="1400"/>
              <a:buFont typeface="Roboto"/>
              <a:buNone/>
              <a:defRPr b="0" i="0" sz="1200" u="none" cap="none" strike="noStrike">
                <a:solidFill>
                  <a:srgbClr val="424242"/>
                </a:solidFill>
                <a:latin typeface="Roboto"/>
                <a:ea typeface="Roboto"/>
                <a:cs typeface="Roboto"/>
                <a:sym typeface="Roboto"/>
              </a:defRPr>
            </a:lvl3pPr>
            <a:lvl4pPr indent="0" lvl="3" marL="1371600" marR="0" rtl="0" algn="l">
              <a:lnSpc>
                <a:spcPct val="115000"/>
              </a:lnSpc>
              <a:spcBef>
                <a:spcPts val="0"/>
              </a:spcBef>
              <a:spcAft>
                <a:spcPts val="1600"/>
              </a:spcAft>
              <a:buClr>
                <a:srgbClr val="424242"/>
              </a:buClr>
              <a:buSzPts val="1400"/>
              <a:buFont typeface="Roboto"/>
              <a:buNone/>
              <a:defRPr b="0" i="0" sz="1200" u="none" cap="none" strike="noStrike">
                <a:solidFill>
                  <a:srgbClr val="424242"/>
                </a:solidFill>
                <a:latin typeface="Roboto"/>
                <a:ea typeface="Roboto"/>
                <a:cs typeface="Roboto"/>
                <a:sym typeface="Roboto"/>
              </a:defRPr>
            </a:lvl4pPr>
            <a:lvl5pPr indent="0" lvl="4" marL="1828800" marR="0" rtl="0" algn="l">
              <a:lnSpc>
                <a:spcPct val="115000"/>
              </a:lnSpc>
              <a:spcBef>
                <a:spcPts val="0"/>
              </a:spcBef>
              <a:spcAft>
                <a:spcPts val="1600"/>
              </a:spcAft>
              <a:buClr>
                <a:srgbClr val="424242"/>
              </a:buClr>
              <a:buSzPts val="1400"/>
              <a:buFont typeface="Roboto"/>
              <a:buNone/>
              <a:defRPr b="0" i="0" sz="1200" u="none" cap="none" strike="noStrike">
                <a:solidFill>
                  <a:srgbClr val="424242"/>
                </a:solidFill>
                <a:latin typeface="Roboto"/>
                <a:ea typeface="Roboto"/>
                <a:cs typeface="Roboto"/>
                <a:sym typeface="Roboto"/>
              </a:defRPr>
            </a:lvl5pPr>
            <a:lvl6pPr indent="0" lvl="5" marL="2286000" marR="0" rtl="0" algn="l">
              <a:lnSpc>
                <a:spcPct val="115000"/>
              </a:lnSpc>
              <a:spcBef>
                <a:spcPts val="0"/>
              </a:spcBef>
              <a:spcAft>
                <a:spcPts val="1600"/>
              </a:spcAft>
              <a:buClr>
                <a:srgbClr val="424242"/>
              </a:buClr>
              <a:buSzPts val="1400"/>
              <a:buFont typeface="Roboto"/>
              <a:buNone/>
              <a:defRPr b="0" i="0" sz="1200" u="none" cap="none" strike="noStrike">
                <a:solidFill>
                  <a:srgbClr val="424242"/>
                </a:solidFill>
                <a:latin typeface="Roboto"/>
                <a:ea typeface="Roboto"/>
                <a:cs typeface="Roboto"/>
                <a:sym typeface="Roboto"/>
              </a:defRPr>
            </a:lvl6pPr>
            <a:lvl7pPr indent="0" lvl="6" marL="2743200" marR="0" rtl="0" algn="l">
              <a:lnSpc>
                <a:spcPct val="115000"/>
              </a:lnSpc>
              <a:spcBef>
                <a:spcPts val="0"/>
              </a:spcBef>
              <a:spcAft>
                <a:spcPts val="1600"/>
              </a:spcAft>
              <a:buClr>
                <a:srgbClr val="424242"/>
              </a:buClr>
              <a:buSzPts val="1400"/>
              <a:buFont typeface="Roboto"/>
              <a:buNone/>
              <a:defRPr b="0" i="0" sz="1200" u="none" cap="none" strike="noStrike">
                <a:solidFill>
                  <a:srgbClr val="424242"/>
                </a:solidFill>
                <a:latin typeface="Roboto"/>
                <a:ea typeface="Roboto"/>
                <a:cs typeface="Roboto"/>
                <a:sym typeface="Roboto"/>
              </a:defRPr>
            </a:lvl7pPr>
            <a:lvl8pPr indent="0" lvl="7" marL="3200400" marR="0" rtl="0" algn="l">
              <a:lnSpc>
                <a:spcPct val="115000"/>
              </a:lnSpc>
              <a:spcBef>
                <a:spcPts val="0"/>
              </a:spcBef>
              <a:spcAft>
                <a:spcPts val="1600"/>
              </a:spcAft>
              <a:buClr>
                <a:srgbClr val="424242"/>
              </a:buClr>
              <a:buSzPts val="1400"/>
              <a:buFont typeface="Roboto"/>
              <a:buNone/>
              <a:defRPr b="0" i="0" sz="1200" u="none" cap="none" strike="noStrike">
                <a:solidFill>
                  <a:srgbClr val="424242"/>
                </a:solidFill>
                <a:latin typeface="Roboto"/>
                <a:ea typeface="Roboto"/>
                <a:cs typeface="Roboto"/>
                <a:sym typeface="Roboto"/>
              </a:defRPr>
            </a:lvl8pPr>
            <a:lvl9pPr indent="0" lvl="8" marL="3657600" marR="0" rtl="0" algn="l">
              <a:lnSpc>
                <a:spcPct val="115000"/>
              </a:lnSpc>
              <a:spcBef>
                <a:spcPts val="0"/>
              </a:spcBef>
              <a:spcAft>
                <a:spcPts val="1600"/>
              </a:spcAft>
              <a:buClr>
                <a:srgbClr val="424242"/>
              </a:buClr>
              <a:buSzPts val="1400"/>
              <a:buFont typeface="Roboto"/>
              <a:buNone/>
              <a:defRPr b="0" i="0" sz="1200" u="none" cap="none" strike="noStrike">
                <a:solidFill>
                  <a:srgbClr val="424242"/>
                </a:solidFill>
                <a:latin typeface="Roboto"/>
                <a:ea typeface="Roboto"/>
                <a:cs typeface="Roboto"/>
                <a:sym typeface="Roboto"/>
              </a:defRPr>
            </a:lvl9pPr>
          </a:lstStyle>
          <a:p/>
        </p:txBody>
      </p:sp>
      <p:sp>
        <p:nvSpPr>
          <p:cNvPr id="57" name="Shape 57"/>
          <p:cNvSpPr txBox="1"/>
          <p:nvPr>
            <p:ph idx="12" type="sldNum"/>
          </p:nvPr>
        </p:nvSpPr>
        <p:spPr>
          <a:xfrm>
            <a:off x="8472457" y="4739416"/>
            <a:ext cx="548700" cy="393600"/>
          </a:xfrm>
          <a:prstGeom prst="rect">
            <a:avLst/>
          </a:prstGeom>
          <a:noFill/>
          <a:ln>
            <a:noFill/>
          </a:ln>
        </p:spPr>
        <p:txBody>
          <a:bodyPr anchorCtr="0" anchor="ctr" bIns="91425" lIns="91425" rIns="91425" wrap="square" tIns="91425">
            <a:noAutofit/>
          </a:bodyPr>
          <a:lstStyle/>
          <a:p>
            <a:pPr indent="0" lvl="0" marL="0" marR="0" rtl="0" algn="l">
              <a:lnSpc>
                <a:spcPct val="100000"/>
              </a:lnSpc>
              <a:spcBef>
                <a:spcPts val="0"/>
              </a:spcBef>
              <a:spcAft>
                <a:spcPts val="0"/>
              </a:spcAft>
              <a:buClr>
                <a:srgbClr val="000000"/>
              </a:buClr>
              <a:buFont typeface="Arial"/>
              <a:buNone/>
            </a:pPr>
            <a:fld id="{00000000-1234-1234-1234-123412341234}" type="slidenum">
              <a:rPr b="0" i="0" lang="en" sz="1400" u="none" cap="none" strike="noStrike">
                <a:solidFill>
                  <a:srgbClr val="000000"/>
                </a:solidFill>
                <a:latin typeface="Arial"/>
                <a:ea typeface="Arial"/>
                <a:cs typeface="Arial"/>
                <a:sym typeface="Arial"/>
              </a:rPr>
              <a:t>‹#›</a:t>
            </a:fld>
          </a:p>
        </p:txBody>
      </p:sp>
      <p:sp>
        <p:nvSpPr>
          <p:cNvPr id="58" name="Shape 58"/>
          <p:cNvSpPr/>
          <p:nvPr/>
        </p:nvSpPr>
        <p:spPr>
          <a:xfrm>
            <a:off x="-11200" y="-37824"/>
            <a:ext cx="9155100" cy="1018500"/>
          </a:xfrm>
          <a:prstGeom prst="rect">
            <a:avLst/>
          </a:prstGeom>
          <a:solidFill>
            <a:srgbClr val="304FFE"/>
          </a:solidFill>
          <a:ln>
            <a:noFill/>
          </a:ln>
        </p:spPr>
        <p:txBody>
          <a:bodyPr anchorCtr="0" anchor="ctr" bIns="91425" lIns="91425"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59" name="Shape 59"/>
          <p:cNvSpPr txBox="1"/>
          <p:nvPr>
            <p:ph type="title"/>
          </p:nvPr>
        </p:nvSpPr>
        <p:spPr>
          <a:xfrm>
            <a:off x="311700" y="170820"/>
            <a:ext cx="8520600" cy="572700"/>
          </a:xfrm>
          <a:prstGeom prst="rect">
            <a:avLst/>
          </a:prstGeom>
          <a:noFill/>
          <a:ln>
            <a:noFill/>
          </a:ln>
        </p:spPr>
        <p:txBody>
          <a:bodyPr anchorCtr="0" anchor="t" bIns="91425" lIns="91425" rIns="91425" wrap="square" tIns="91425"/>
          <a:lstStyle>
            <a:lvl1pPr indent="0" lvl="0" marL="0" marR="0" rtl="0" algn="l">
              <a:lnSpc>
                <a:spcPct val="100000"/>
              </a:lnSpc>
              <a:spcBef>
                <a:spcPts val="0"/>
              </a:spcBef>
              <a:spcAft>
                <a:spcPts val="0"/>
              </a:spcAft>
              <a:buClr>
                <a:srgbClr val="FAFAFA"/>
              </a:buClr>
              <a:buSzPts val="1400"/>
              <a:buFont typeface="Roboto"/>
              <a:buNone/>
              <a:defRPr b="1" i="0" sz="3600" u="none" cap="none" strike="noStrike">
                <a:solidFill>
                  <a:srgbClr val="FAFAFA"/>
                </a:solidFill>
                <a:latin typeface="Roboto"/>
                <a:ea typeface="Roboto"/>
                <a:cs typeface="Roboto"/>
                <a:sym typeface="Roboto"/>
              </a:defRPr>
            </a:lvl1pPr>
            <a:lvl2pPr indent="0" lvl="1" rtl="0">
              <a:spcBef>
                <a:spcPts val="0"/>
              </a:spcBef>
              <a:buClr>
                <a:schemeClr val="dk1"/>
              </a:buClr>
              <a:buSzPts val="1400"/>
              <a:buFont typeface="Arial"/>
              <a:buNone/>
              <a:defRPr sz="2800">
                <a:solidFill>
                  <a:schemeClr val="dk1"/>
                </a:solidFill>
              </a:defRPr>
            </a:lvl2pPr>
            <a:lvl3pPr indent="0" lvl="2" rtl="0">
              <a:spcBef>
                <a:spcPts val="0"/>
              </a:spcBef>
              <a:buClr>
                <a:schemeClr val="dk1"/>
              </a:buClr>
              <a:buSzPts val="1400"/>
              <a:buFont typeface="Arial"/>
              <a:buNone/>
              <a:defRPr sz="2800">
                <a:solidFill>
                  <a:schemeClr val="dk1"/>
                </a:solidFill>
              </a:defRPr>
            </a:lvl3pPr>
            <a:lvl4pPr indent="0" lvl="3" rtl="0">
              <a:spcBef>
                <a:spcPts val="0"/>
              </a:spcBef>
              <a:buClr>
                <a:schemeClr val="dk1"/>
              </a:buClr>
              <a:buSzPts val="1400"/>
              <a:buFont typeface="Arial"/>
              <a:buNone/>
              <a:defRPr sz="2800">
                <a:solidFill>
                  <a:schemeClr val="dk1"/>
                </a:solidFill>
              </a:defRPr>
            </a:lvl4pPr>
            <a:lvl5pPr indent="0" lvl="4" rtl="0">
              <a:spcBef>
                <a:spcPts val="0"/>
              </a:spcBef>
              <a:buClr>
                <a:schemeClr val="dk1"/>
              </a:buClr>
              <a:buSzPts val="1400"/>
              <a:buFont typeface="Arial"/>
              <a:buNone/>
              <a:defRPr sz="2800">
                <a:solidFill>
                  <a:schemeClr val="dk1"/>
                </a:solidFill>
              </a:defRPr>
            </a:lvl5pPr>
            <a:lvl6pPr indent="0" lvl="5" rtl="0">
              <a:spcBef>
                <a:spcPts val="0"/>
              </a:spcBef>
              <a:buClr>
                <a:schemeClr val="dk1"/>
              </a:buClr>
              <a:buSzPts val="1400"/>
              <a:buFont typeface="Arial"/>
              <a:buNone/>
              <a:defRPr sz="2800">
                <a:solidFill>
                  <a:schemeClr val="dk1"/>
                </a:solidFill>
              </a:defRPr>
            </a:lvl6pPr>
            <a:lvl7pPr indent="0" lvl="6" rtl="0">
              <a:spcBef>
                <a:spcPts val="0"/>
              </a:spcBef>
              <a:buClr>
                <a:schemeClr val="dk1"/>
              </a:buClr>
              <a:buSzPts val="1400"/>
              <a:buFont typeface="Arial"/>
              <a:buNone/>
              <a:defRPr sz="2800">
                <a:solidFill>
                  <a:schemeClr val="dk1"/>
                </a:solidFill>
              </a:defRPr>
            </a:lvl7pPr>
            <a:lvl8pPr indent="0" lvl="7" rtl="0">
              <a:spcBef>
                <a:spcPts val="0"/>
              </a:spcBef>
              <a:buClr>
                <a:schemeClr val="dk1"/>
              </a:buClr>
              <a:buSzPts val="1400"/>
              <a:buFont typeface="Arial"/>
              <a:buNone/>
              <a:defRPr sz="2800">
                <a:solidFill>
                  <a:schemeClr val="dk1"/>
                </a:solidFill>
              </a:defRPr>
            </a:lvl8pPr>
            <a:lvl9pPr indent="0" lvl="8" rtl="0">
              <a:spcBef>
                <a:spcPts val="0"/>
              </a:spcBef>
              <a:buClr>
                <a:schemeClr val="dk1"/>
              </a:buClr>
              <a:buSzPts val="1400"/>
              <a:buFont typeface="Arial"/>
              <a:buNone/>
              <a:defRPr sz="2800">
                <a:solidFill>
                  <a:schemeClr val="dk1"/>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One column text">
    <p:spTree>
      <p:nvGrpSpPr>
        <p:cNvPr id="60" name="Shape 60"/>
        <p:cNvGrpSpPr/>
        <p:nvPr/>
      </p:nvGrpSpPr>
      <p:grpSpPr>
        <a:xfrm>
          <a:off x="0" y="0"/>
          <a:ext cx="0" cy="0"/>
          <a:chOff x="0" y="0"/>
          <a:chExt cx="0" cy="0"/>
        </a:xfrm>
      </p:grpSpPr>
      <p:sp>
        <p:nvSpPr>
          <p:cNvPr id="61" name="Shape 61"/>
          <p:cNvSpPr txBox="1"/>
          <p:nvPr>
            <p:ph type="title"/>
          </p:nvPr>
        </p:nvSpPr>
        <p:spPr>
          <a:xfrm>
            <a:off x="311700" y="555600"/>
            <a:ext cx="2808000" cy="755700"/>
          </a:xfrm>
          <a:prstGeom prst="rect">
            <a:avLst/>
          </a:prstGeom>
          <a:noFill/>
          <a:ln>
            <a:noFill/>
          </a:ln>
        </p:spPr>
        <p:txBody>
          <a:bodyPr anchorCtr="0" anchor="b" bIns="91425" lIns="91425" rIns="91425" wrap="square" tIns="91425"/>
          <a:lstStyle>
            <a:lvl1pPr indent="0" lvl="0" marL="0" marR="0" rtl="0" algn="l">
              <a:lnSpc>
                <a:spcPct val="100000"/>
              </a:lnSpc>
              <a:spcBef>
                <a:spcPts val="0"/>
              </a:spcBef>
              <a:spcAft>
                <a:spcPts val="0"/>
              </a:spcAft>
              <a:buClr>
                <a:srgbClr val="304FFE"/>
              </a:buClr>
              <a:buSzPts val="1400"/>
              <a:buFont typeface="Roboto"/>
              <a:buNone/>
              <a:defRPr b="1" i="0" sz="2400" u="none" cap="none" strike="noStrike">
                <a:solidFill>
                  <a:srgbClr val="304FFE"/>
                </a:solidFill>
                <a:latin typeface="Roboto"/>
                <a:ea typeface="Roboto"/>
                <a:cs typeface="Roboto"/>
                <a:sym typeface="Roboto"/>
              </a:defRPr>
            </a:lvl1pPr>
            <a:lvl2pPr indent="0" lvl="1" rtl="0">
              <a:spcBef>
                <a:spcPts val="0"/>
              </a:spcBef>
              <a:buClr>
                <a:schemeClr val="dk1"/>
              </a:buClr>
              <a:buSzPts val="1400"/>
              <a:buFont typeface="Arial"/>
              <a:buNone/>
              <a:defRPr sz="2400">
                <a:solidFill>
                  <a:schemeClr val="dk1"/>
                </a:solidFill>
              </a:defRPr>
            </a:lvl2pPr>
            <a:lvl3pPr indent="0" lvl="2" rtl="0">
              <a:spcBef>
                <a:spcPts val="0"/>
              </a:spcBef>
              <a:buClr>
                <a:schemeClr val="dk1"/>
              </a:buClr>
              <a:buSzPts val="1400"/>
              <a:buFont typeface="Arial"/>
              <a:buNone/>
              <a:defRPr sz="2400">
                <a:solidFill>
                  <a:schemeClr val="dk1"/>
                </a:solidFill>
              </a:defRPr>
            </a:lvl3pPr>
            <a:lvl4pPr indent="0" lvl="3" rtl="0">
              <a:spcBef>
                <a:spcPts val="0"/>
              </a:spcBef>
              <a:buClr>
                <a:schemeClr val="dk1"/>
              </a:buClr>
              <a:buSzPts val="1400"/>
              <a:buFont typeface="Arial"/>
              <a:buNone/>
              <a:defRPr sz="2400">
                <a:solidFill>
                  <a:schemeClr val="dk1"/>
                </a:solidFill>
              </a:defRPr>
            </a:lvl4pPr>
            <a:lvl5pPr indent="0" lvl="4" rtl="0">
              <a:spcBef>
                <a:spcPts val="0"/>
              </a:spcBef>
              <a:buClr>
                <a:schemeClr val="dk1"/>
              </a:buClr>
              <a:buSzPts val="1400"/>
              <a:buFont typeface="Arial"/>
              <a:buNone/>
              <a:defRPr sz="2400">
                <a:solidFill>
                  <a:schemeClr val="dk1"/>
                </a:solidFill>
              </a:defRPr>
            </a:lvl5pPr>
            <a:lvl6pPr indent="0" lvl="5" rtl="0">
              <a:spcBef>
                <a:spcPts val="0"/>
              </a:spcBef>
              <a:buClr>
                <a:schemeClr val="dk1"/>
              </a:buClr>
              <a:buSzPts val="1400"/>
              <a:buFont typeface="Arial"/>
              <a:buNone/>
              <a:defRPr sz="2400">
                <a:solidFill>
                  <a:schemeClr val="dk1"/>
                </a:solidFill>
              </a:defRPr>
            </a:lvl6pPr>
            <a:lvl7pPr indent="0" lvl="6" rtl="0">
              <a:spcBef>
                <a:spcPts val="0"/>
              </a:spcBef>
              <a:buClr>
                <a:schemeClr val="dk1"/>
              </a:buClr>
              <a:buSzPts val="1400"/>
              <a:buFont typeface="Arial"/>
              <a:buNone/>
              <a:defRPr sz="2400">
                <a:solidFill>
                  <a:schemeClr val="dk1"/>
                </a:solidFill>
              </a:defRPr>
            </a:lvl7pPr>
            <a:lvl8pPr indent="0" lvl="7" rtl="0">
              <a:spcBef>
                <a:spcPts val="0"/>
              </a:spcBef>
              <a:buClr>
                <a:schemeClr val="dk1"/>
              </a:buClr>
              <a:buSzPts val="1400"/>
              <a:buFont typeface="Arial"/>
              <a:buNone/>
              <a:defRPr sz="2400">
                <a:solidFill>
                  <a:schemeClr val="dk1"/>
                </a:solidFill>
              </a:defRPr>
            </a:lvl8pPr>
            <a:lvl9pPr indent="0" lvl="8" rtl="0">
              <a:spcBef>
                <a:spcPts val="0"/>
              </a:spcBef>
              <a:buClr>
                <a:schemeClr val="dk1"/>
              </a:buClr>
              <a:buSzPts val="1400"/>
              <a:buFont typeface="Arial"/>
              <a:buNone/>
              <a:defRPr sz="2400">
                <a:solidFill>
                  <a:schemeClr val="dk1"/>
                </a:solidFill>
              </a:defRPr>
            </a:lvl9pPr>
          </a:lstStyle>
          <a:p/>
        </p:txBody>
      </p:sp>
      <p:sp>
        <p:nvSpPr>
          <p:cNvPr id="62" name="Shape 62"/>
          <p:cNvSpPr txBox="1"/>
          <p:nvPr>
            <p:ph idx="1" type="body"/>
          </p:nvPr>
        </p:nvSpPr>
        <p:spPr>
          <a:xfrm>
            <a:off x="311700" y="1389600"/>
            <a:ext cx="2808000" cy="3179400"/>
          </a:xfrm>
          <a:prstGeom prst="rect">
            <a:avLst/>
          </a:prstGeom>
          <a:noFill/>
          <a:ln>
            <a:noFill/>
          </a:ln>
        </p:spPr>
        <p:txBody>
          <a:bodyPr anchorCtr="0" anchor="t" bIns="91425" lIns="91425" rIns="91425" wrap="square" tIns="91425"/>
          <a:lstStyle>
            <a:lvl1pPr indent="0" lvl="0" marL="0" marR="0" rtl="0" algn="l">
              <a:lnSpc>
                <a:spcPct val="150000"/>
              </a:lnSpc>
              <a:spcBef>
                <a:spcPts val="0"/>
              </a:spcBef>
              <a:spcAft>
                <a:spcPts val="0"/>
              </a:spcAft>
              <a:buClr>
                <a:srgbClr val="424242"/>
              </a:buClr>
              <a:buSzPts val="1400"/>
              <a:buFont typeface="Roboto"/>
              <a:buNone/>
              <a:defRPr b="0" i="0" sz="1200" u="none" cap="none" strike="noStrike">
                <a:solidFill>
                  <a:srgbClr val="424242"/>
                </a:solidFill>
                <a:latin typeface="Roboto"/>
                <a:ea typeface="Roboto"/>
                <a:cs typeface="Roboto"/>
                <a:sym typeface="Roboto"/>
              </a:defRPr>
            </a:lvl1pPr>
            <a:lvl2pPr indent="0" lvl="1" marL="457200" marR="0" rtl="0" algn="l">
              <a:lnSpc>
                <a:spcPct val="150000"/>
              </a:lnSpc>
              <a:spcBef>
                <a:spcPts val="0"/>
              </a:spcBef>
              <a:spcAft>
                <a:spcPts val="0"/>
              </a:spcAft>
              <a:buClr>
                <a:srgbClr val="424242"/>
              </a:buClr>
              <a:buSzPts val="1400"/>
              <a:buFont typeface="Roboto"/>
              <a:buNone/>
              <a:defRPr b="0" i="0" sz="1200" u="none" cap="none" strike="noStrike">
                <a:solidFill>
                  <a:srgbClr val="424242"/>
                </a:solidFill>
                <a:latin typeface="Roboto"/>
                <a:ea typeface="Roboto"/>
                <a:cs typeface="Roboto"/>
                <a:sym typeface="Roboto"/>
              </a:defRPr>
            </a:lvl2pPr>
            <a:lvl3pPr indent="0" lvl="2" marL="914400" marR="0" rtl="0" algn="l">
              <a:lnSpc>
                <a:spcPct val="150000"/>
              </a:lnSpc>
              <a:spcBef>
                <a:spcPts val="0"/>
              </a:spcBef>
              <a:spcAft>
                <a:spcPts val="0"/>
              </a:spcAft>
              <a:buClr>
                <a:srgbClr val="424242"/>
              </a:buClr>
              <a:buSzPts val="1400"/>
              <a:buFont typeface="Roboto"/>
              <a:buNone/>
              <a:defRPr b="0" i="0" sz="1200" u="none" cap="none" strike="noStrike">
                <a:solidFill>
                  <a:srgbClr val="424242"/>
                </a:solidFill>
                <a:latin typeface="Roboto"/>
                <a:ea typeface="Roboto"/>
                <a:cs typeface="Roboto"/>
                <a:sym typeface="Roboto"/>
              </a:defRPr>
            </a:lvl3pPr>
            <a:lvl4pPr indent="0" lvl="3" marL="1371600" marR="0" rtl="0" algn="l">
              <a:lnSpc>
                <a:spcPct val="115000"/>
              </a:lnSpc>
              <a:spcBef>
                <a:spcPts val="0"/>
              </a:spcBef>
              <a:spcAft>
                <a:spcPts val="1600"/>
              </a:spcAft>
              <a:buClr>
                <a:srgbClr val="424242"/>
              </a:buClr>
              <a:buSzPts val="1400"/>
              <a:buFont typeface="Roboto"/>
              <a:buNone/>
              <a:defRPr b="0" i="0" sz="1200" u="none" cap="none" strike="noStrike">
                <a:solidFill>
                  <a:srgbClr val="424242"/>
                </a:solidFill>
                <a:latin typeface="Roboto"/>
                <a:ea typeface="Roboto"/>
                <a:cs typeface="Roboto"/>
                <a:sym typeface="Roboto"/>
              </a:defRPr>
            </a:lvl4pPr>
            <a:lvl5pPr indent="0" lvl="4" marL="1828800" marR="0" rtl="0" algn="l">
              <a:lnSpc>
                <a:spcPct val="115000"/>
              </a:lnSpc>
              <a:spcBef>
                <a:spcPts val="0"/>
              </a:spcBef>
              <a:spcAft>
                <a:spcPts val="1600"/>
              </a:spcAft>
              <a:buClr>
                <a:srgbClr val="424242"/>
              </a:buClr>
              <a:buSzPts val="1400"/>
              <a:buFont typeface="Roboto"/>
              <a:buNone/>
              <a:defRPr b="0" i="0" sz="1200" u="none" cap="none" strike="noStrike">
                <a:solidFill>
                  <a:srgbClr val="424242"/>
                </a:solidFill>
                <a:latin typeface="Roboto"/>
                <a:ea typeface="Roboto"/>
                <a:cs typeface="Roboto"/>
                <a:sym typeface="Roboto"/>
              </a:defRPr>
            </a:lvl5pPr>
            <a:lvl6pPr indent="0" lvl="5" marL="2286000" marR="0" rtl="0" algn="l">
              <a:lnSpc>
                <a:spcPct val="115000"/>
              </a:lnSpc>
              <a:spcBef>
                <a:spcPts val="0"/>
              </a:spcBef>
              <a:spcAft>
                <a:spcPts val="1600"/>
              </a:spcAft>
              <a:buClr>
                <a:srgbClr val="424242"/>
              </a:buClr>
              <a:buSzPts val="1400"/>
              <a:buFont typeface="Roboto"/>
              <a:buNone/>
              <a:defRPr b="0" i="0" sz="1200" u="none" cap="none" strike="noStrike">
                <a:solidFill>
                  <a:srgbClr val="424242"/>
                </a:solidFill>
                <a:latin typeface="Roboto"/>
                <a:ea typeface="Roboto"/>
                <a:cs typeface="Roboto"/>
                <a:sym typeface="Roboto"/>
              </a:defRPr>
            </a:lvl6pPr>
            <a:lvl7pPr indent="0" lvl="6" marL="2743200" marR="0" rtl="0" algn="l">
              <a:lnSpc>
                <a:spcPct val="115000"/>
              </a:lnSpc>
              <a:spcBef>
                <a:spcPts val="0"/>
              </a:spcBef>
              <a:spcAft>
                <a:spcPts val="1600"/>
              </a:spcAft>
              <a:buClr>
                <a:srgbClr val="424242"/>
              </a:buClr>
              <a:buSzPts val="1400"/>
              <a:buFont typeface="Roboto"/>
              <a:buNone/>
              <a:defRPr b="0" i="0" sz="1200" u="none" cap="none" strike="noStrike">
                <a:solidFill>
                  <a:srgbClr val="424242"/>
                </a:solidFill>
                <a:latin typeface="Roboto"/>
                <a:ea typeface="Roboto"/>
                <a:cs typeface="Roboto"/>
                <a:sym typeface="Roboto"/>
              </a:defRPr>
            </a:lvl7pPr>
            <a:lvl8pPr indent="0" lvl="7" marL="3200400" marR="0" rtl="0" algn="l">
              <a:lnSpc>
                <a:spcPct val="115000"/>
              </a:lnSpc>
              <a:spcBef>
                <a:spcPts val="0"/>
              </a:spcBef>
              <a:spcAft>
                <a:spcPts val="1600"/>
              </a:spcAft>
              <a:buClr>
                <a:srgbClr val="424242"/>
              </a:buClr>
              <a:buSzPts val="1400"/>
              <a:buFont typeface="Roboto"/>
              <a:buNone/>
              <a:defRPr b="0" i="0" sz="1200" u="none" cap="none" strike="noStrike">
                <a:solidFill>
                  <a:srgbClr val="424242"/>
                </a:solidFill>
                <a:latin typeface="Roboto"/>
                <a:ea typeface="Roboto"/>
                <a:cs typeface="Roboto"/>
                <a:sym typeface="Roboto"/>
              </a:defRPr>
            </a:lvl8pPr>
            <a:lvl9pPr indent="0" lvl="8" marL="3657600" marR="0" rtl="0" algn="l">
              <a:lnSpc>
                <a:spcPct val="115000"/>
              </a:lnSpc>
              <a:spcBef>
                <a:spcPts val="0"/>
              </a:spcBef>
              <a:spcAft>
                <a:spcPts val="1600"/>
              </a:spcAft>
              <a:buClr>
                <a:srgbClr val="424242"/>
              </a:buClr>
              <a:buSzPts val="1400"/>
              <a:buFont typeface="Roboto"/>
              <a:buNone/>
              <a:defRPr b="0" i="0" sz="1200" u="none" cap="none" strike="noStrike">
                <a:solidFill>
                  <a:srgbClr val="424242"/>
                </a:solidFill>
                <a:latin typeface="Roboto"/>
                <a:ea typeface="Roboto"/>
                <a:cs typeface="Roboto"/>
                <a:sym typeface="Roboto"/>
              </a:defRPr>
            </a:lvl9pPr>
          </a:lstStyle>
          <a:p/>
        </p:txBody>
      </p:sp>
      <p:sp>
        <p:nvSpPr>
          <p:cNvPr id="63" name="Shape 63"/>
          <p:cNvSpPr txBox="1"/>
          <p:nvPr>
            <p:ph idx="12" type="sldNum"/>
          </p:nvPr>
        </p:nvSpPr>
        <p:spPr>
          <a:xfrm>
            <a:off x="8472457" y="4739416"/>
            <a:ext cx="548700" cy="393600"/>
          </a:xfrm>
          <a:prstGeom prst="rect">
            <a:avLst/>
          </a:prstGeom>
          <a:noFill/>
          <a:ln>
            <a:noFill/>
          </a:ln>
        </p:spPr>
        <p:txBody>
          <a:bodyPr anchorCtr="0" anchor="ctr" bIns="91425" lIns="91425" rIns="91425" wrap="square" tIns="91425">
            <a:noAutofit/>
          </a:bodyPr>
          <a:lstStyle/>
          <a:p>
            <a:pPr indent="0" lvl="0" marL="0" marR="0" rtl="0" algn="l">
              <a:lnSpc>
                <a:spcPct val="100000"/>
              </a:lnSpc>
              <a:spcBef>
                <a:spcPts val="0"/>
              </a:spcBef>
              <a:spcAft>
                <a:spcPts val="0"/>
              </a:spcAft>
              <a:buClr>
                <a:srgbClr val="000000"/>
              </a:buClr>
              <a:buFont typeface="Arial"/>
              <a:buNone/>
            </a:pPr>
            <a:fld id="{00000000-1234-1234-1234-123412341234}" type="slidenum">
              <a:rPr b="0" i="0" lang="en" sz="1400" u="none" cap="none" strike="noStrike">
                <a:solidFill>
                  <a:srgbClr val="000000"/>
                </a:solidFill>
                <a:latin typeface="Arial"/>
                <a:ea typeface="Arial"/>
                <a:cs typeface="Arial"/>
                <a:sym typeface="Arial"/>
              </a:rPr>
              <a:t>‹#›</a:t>
            </a:fld>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ig number">
    <p:spTree>
      <p:nvGrpSpPr>
        <p:cNvPr id="64" name="Shape 64"/>
        <p:cNvGrpSpPr/>
        <p:nvPr/>
      </p:nvGrpSpPr>
      <p:grpSpPr>
        <a:xfrm>
          <a:off x="0" y="0"/>
          <a:ext cx="0" cy="0"/>
          <a:chOff x="0" y="0"/>
          <a:chExt cx="0" cy="0"/>
        </a:xfrm>
      </p:grpSpPr>
      <p:sp>
        <p:nvSpPr>
          <p:cNvPr id="65" name="Shape 65"/>
          <p:cNvSpPr txBox="1"/>
          <p:nvPr>
            <p:ph type="title"/>
          </p:nvPr>
        </p:nvSpPr>
        <p:spPr>
          <a:xfrm>
            <a:off x="311700" y="1106125"/>
            <a:ext cx="8520600" cy="1963500"/>
          </a:xfrm>
          <a:prstGeom prst="rect">
            <a:avLst/>
          </a:prstGeom>
          <a:noFill/>
          <a:ln>
            <a:noFill/>
          </a:ln>
        </p:spPr>
        <p:txBody>
          <a:bodyPr anchorCtr="0" anchor="b" bIns="91425" lIns="91425" rIns="91425" wrap="square" tIns="91425"/>
          <a:lstStyle>
            <a:lvl1pPr indent="0" lvl="0" marL="0" marR="0" rtl="0" algn="ctr">
              <a:lnSpc>
                <a:spcPct val="100000"/>
              </a:lnSpc>
              <a:spcBef>
                <a:spcPts val="0"/>
              </a:spcBef>
              <a:spcAft>
                <a:spcPts val="0"/>
              </a:spcAft>
              <a:buClr>
                <a:srgbClr val="304FFE"/>
              </a:buClr>
              <a:buSzPts val="1400"/>
              <a:buFont typeface="Roboto"/>
              <a:buNone/>
              <a:defRPr b="1" i="0" sz="12000" u="none" cap="none" strike="noStrike">
                <a:solidFill>
                  <a:srgbClr val="304FFE"/>
                </a:solidFill>
                <a:latin typeface="Roboto"/>
                <a:ea typeface="Roboto"/>
                <a:cs typeface="Roboto"/>
                <a:sym typeface="Roboto"/>
              </a:defRPr>
            </a:lvl1pPr>
            <a:lvl2pPr indent="0" lvl="1" rtl="0" algn="ctr">
              <a:spcBef>
                <a:spcPts val="0"/>
              </a:spcBef>
              <a:buClr>
                <a:schemeClr val="dk1"/>
              </a:buClr>
              <a:buSzPts val="1400"/>
              <a:buFont typeface="Arial"/>
              <a:buNone/>
              <a:defRPr sz="12000">
                <a:solidFill>
                  <a:schemeClr val="dk1"/>
                </a:solidFill>
              </a:defRPr>
            </a:lvl2pPr>
            <a:lvl3pPr indent="0" lvl="2" rtl="0" algn="ctr">
              <a:spcBef>
                <a:spcPts val="0"/>
              </a:spcBef>
              <a:buClr>
                <a:schemeClr val="dk1"/>
              </a:buClr>
              <a:buSzPts val="1400"/>
              <a:buFont typeface="Arial"/>
              <a:buNone/>
              <a:defRPr sz="12000">
                <a:solidFill>
                  <a:schemeClr val="dk1"/>
                </a:solidFill>
              </a:defRPr>
            </a:lvl3pPr>
            <a:lvl4pPr indent="0" lvl="3" rtl="0" algn="ctr">
              <a:spcBef>
                <a:spcPts val="0"/>
              </a:spcBef>
              <a:buClr>
                <a:schemeClr val="dk1"/>
              </a:buClr>
              <a:buSzPts val="1400"/>
              <a:buFont typeface="Arial"/>
              <a:buNone/>
              <a:defRPr sz="12000">
                <a:solidFill>
                  <a:schemeClr val="dk1"/>
                </a:solidFill>
              </a:defRPr>
            </a:lvl4pPr>
            <a:lvl5pPr indent="0" lvl="4" rtl="0" algn="ctr">
              <a:spcBef>
                <a:spcPts val="0"/>
              </a:spcBef>
              <a:buClr>
                <a:schemeClr val="dk1"/>
              </a:buClr>
              <a:buSzPts val="1400"/>
              <a:buFont typeface="Arial"/>
              <a:buNone/>
              <a:defRPr sz="12000">
                <a:solidFill>
                  <a:schemeClr val="dk1"/>
                </a:solidFill>
              </a:defRPr>
            </a:lvl5pPr>
            <a:lvl6pPr indent="0" lvl="5" rtl="0" algn="ctr">
              <a:spcBef>
                <a:spcPts val="0"/>
              </a:spcBef>
              <a:buClr>
                <a:schemeClr val="dk1"/>
              </a:buClr>
              <a:buSzPts val="1400"/>
              <a:buFont typeface="Arial"/>
              <a:buNone/>
              <a:defRPr sz="12000">
                <a:solidFill>
                  <a:schemeClr val="dk1"/>
                </a:solidFill>
              </a:defRPr>
            </a:lvl6pPr>
            <a:lvl7pPr indent="0" lvl="6" rtl="0" algn="ctr">
              <a:spcBef>
                <a:spcPts val="0"/>
              </a:spcBef>
              <a:buClr>
                <a:schemeClr val="dk1"/>
              </a:buClr>
              <a:buSzPts val="1400"/>
              <a:buFont typeface="Arial"/>
              <a:buNone/>
              <a:defRPr sz="12000">
                <a:solidFill>
                  <a:schemeClr val="dk1"/>
                </a:solidFill>
              </a:defRPr>
            </a:lvl7pPr>
            <a:lvl8pPr indent="0" lvl="7" rtl="0" algn="ctr">
              <a:spcBef>
                <a:spcPts val="0"/>
              </a:spcBef>
              <a:buClr>
                <a:schemeClr val="dk1"/>
              </a:buClr>
              <a:buSzPts val="1400"/>
              <a:buFont typeface="Arial"/>
              <a:buNone/>
              <a:defRPr sz="12000">
                <a:solidFill>
                  <a:schemeClr val="dk1"/>
                </a:solidFill>
              </a:defRPr>
            </a:lvl8pPr>
            <a:lvl9pPr indent="0" lvl="8" rtl="0" algn="ctr">
              <a:spcBef>
                <a:spcPts val="0"/>
              </a:spcBef>
              <a:buClr>
                <a:schemeClr val="dk1"/>
              </a:buClr>
              <a:buSzPts val="1400"/>
              <a:buFont typeface="Arial"/>
              <a:buNone/>
              <a:defRPr sz="12000">
                <a:solidFill>
                  <a:schemeClr val="dk1"/>
                </a:solidFill>
              </a:defRPr>
            </a:lvl9pPr>
          </a:lstStyle>
          <a:p/>
        </p:txBody>
      </p:sp>
      <p:sp>
        <p:nvSpPr>
          <p:cNvPr id="66" name="Shape 66"/>
          <p:cNvSpPr txBox="1"/>
          <p:nvPr>
            <p:ph idx="1" type="body"/>
          </p:nvPr>
        </p:nvSpPr>
        <p:spPr>
          <a:xfrm>
            <a:off x="311700" y="3152225"/>
            <a:ext cx="8520600" cy="1300800"/>
          </a:xfrm>
          <a:prstGeom prst="rect">
            <a:avLst/>
          </a:prstGeom>
          <a:noFill/>
          <a:ln>
            <a:noFill/>
          </a:ln>
        </p:spPr>
        <p:txBody>
          <a:bodyPr anchorCtr="0" anchor="t" bIns="91425" lIns="91425" rIns="91425" wrap="square" tIns="91425"/>
          <a:lstStyle>
            <a:lvl1pPr indent="0" lvl="0" marL="0" marR="0" rtl="0" algn="ctr">
              <a:lnSpc>
                <a:spcPct val="150000"/>
              </a:lnSpc>
              <a:spcBef>
                <a:spcPts val="0"/>
              </a:spcBef>
              <a:spcAft>
                <a:spcPts val="0"/>
              </a:spcAft>
              <a:buClr>
                <a:srgbClr val="424242"/>
              </a:buClr>
              <a:buSzPts val="1400"/>
              <a:buFont typeface="Roboto"/>
              <a:buNone/>
              <a:defRPr b="0" i="0" sz="2400" u="none" cap="none" strike="noStrike">
                <a:solidFill>
                  <a:srgbClr val="424242"/>
                </a:solidFill>
                <a:latin typeface="Roboto"/>
                <a:ea typeface="Roboto"/>
                <a:cs typeface="Roboto"/>
                <a:sym typeface="Roboto"/>
              </a:defRPr>
            </a:lvl1pPr>
            <a:lvl2pPr indent="0" lvl="1" marL="457200" marR="0" rtl="0" algn="ctr">
              <a:lnSpc>
                <a:spcPct val="150000"/>
              </a:lnSpc>
              <a:spcBef>
                <a:spcPts val="0"/>
              </a:spcBef>
              <a:spcAft>
                <a:spcPts val="0"/>
              </a:spcAft>
              <a:buClr>
                <a:srgbClr val="424242"/>
              </a:buClr>
              <a:buSzPts val="1400"/>
              <a:buFont typeface="Roboto"/>
              <a:buNone/>
              <a:defRPr b="0" i="0" sz="1800" u="none" cap="none" strike="noStrike">
                <a:solidFill>
                  <a:srgbClr val="424242"/>
                </a:solidFill>
                <a:latin typeface="Roboto"/>
                <a:ea typeface="Roboto"/>
                <a:cs typeface="Roboto"/>
                <a:sym typeface="Roboto"/>
              </a:defRPr>
            </a:lvl2pPr>
            <a:lvl3pPr indent="0" lvl="2" marL="914400" marR="0" rtl="0" algn="ctr">
              <a:lnSpc>
                <a:spcPct val="150000"/>
              </a:lnSpc>
              <a:spcBef>
                <a:spcPts val="0"/>
              </a:spcBef>
              <a:spcAft>
                <a:spcPts val="0"/>
              </a:spcAft>
              <a:buClr>
                <a:srgbClr val="424242"/>
              </a:buClr>
              <a:buSzPts val="1400"/>
              <a:buFont typeface="Roboto"/>
              <a:buNone/>
              <a:defRPr b="0" i="0" sz="1400" u="none" cap="none" strike="noStrike">
                <a:solidFill>
                  <a:srgbClr val="424242"/>
                </a:solidFill>
                <a:latin typeface="Roboto"/>
                <a:ea typeface="Roboto"/>
                <a:cs typeface="Roboto"/>
                <a:sym typeface="Roboto"/>
              </a:defRPr>
            </a:lvl3pPr>
            <a:lvl4pPr indent="0" lvl="3" marL="1371600" marR="0" rtl="0" algn="ctr">
              <a:lnSpc>
                <a:spcPct val="115000"/>
              </a:lnSpc>
              <a:spcBef>
                <a:spcPts val="0"/>
              </a:spcBef>
              <a:spcAft>
                <a:spcPts val="1600"/>
              </a:spcAft>
              <a:buClr>
                <a:srgbClr val="424242"/>
              </a:buClr>
              <a:buSzPts val="1400"/>
              <a:buFont typeface="Roboto"/>
              <a:buNone/>
              <a:defRPr b="0" i="0" sz="1400" u="none" cap="none" strike="noStrike">
                <a:solidFill>
                  <a:srgbClr val="424242"/>
                </a:solidFill>
                <a:latin typeface="Roboto"/>
                <a:ea typeface="Roboto"/>
                <a:cs typeface="Roboto"/>
                <a:sym typeface="Roboto"/>
              </a:defRPr>
            </a:lvl4pPr>
            <a:lvl5pPr indent="0" lvl="4" marL="1828800" marR="0" rtl="0" algn="ctr">
              <a:lnSpc>
                <a:spcPct val="115000"/>
              </a:lnSpc>
              <a:spcBef>
                <a:spcPts val="0"/>
              </a:spcBef>
              <a:spcAft>
                <a:spcPts val="1600"/>
              </a:spcAft>
              <a:buClr>
                <a:srgbClr val="424242"/>
              </a:buClr>
              <a:buSzPts val="1400"/>
              <a:buFont typeface="Roboto"/>
              <a:buNone/>
              <a:defRPr b="0" i="0" sz="1400" u="none" cap="none" strike="noStrike">
                <a:solidFill>
                  <a:srgbClr val="424242"/>
                </a:solidFill>
                <a:latin typeface="Roboto"/>
                <a:ea typeface="Roboto"/>
                <a:cs typeface="Roboto"/>
                <a:sym typeface="Roboto"/>
              </a:defRPr>
            </a:lvl5pPr>
            <a:lvl6pPr indent="0" lvl="5" marL="2286000" marR="0" rtl="0" algn="ctr">
              <a:lnSpc>
                <a:spcPct val="115000"/>
              </a:lnSpc>
              <a:spcBef>
                <a:spcPts val="0"/>
              </a:spcBef>
              <a:spcAft>
                <a:spcPts val="1600"/>
              </a:spcAft>
              <a:buClr>
                <a:srgbClr val="424242"/>
              </a:buClr>
              <a:buSzPts val="1400"/>
              <a:buFont typeface="Roboto"/>
              <a:buNone/>
              <a:defRPr b="0" i="0" sz="1400" u="none" cap="none" strike="noStrike">
                <a:solidFill>
                  <a:srgbClr val="424242"/>
                </a:solidFill>
                <a:latin typeface="Roboto"/>
                <a:ea typeface="Roboto"/>
                <a:cs typeface="Roboto"/>
                <a:sym typeface="Roboto"/>
              </a:defRPr>
            </a:lvl6pPr>
            <a:lvl7pPr indent="0" lvl="6" marL="2743200" marR="0" rtl="0" algn="ctr">
              <a:lnSpc>
                <a:spcPct val="115000"/>
              </a:lnSpc>
              <a:spcBef>
                <a:spcPts val="0"/>
              </a:spcBef>
              <a:spcAft>
                <a:spcPts val="1600"/>
              </a:spcAft>
              <a:buClr>
                <a:srgbClr val="424242"/>
              </a:buClr>
              <a:buSzPts val="1400"/>
              <a:buFont typeface="Roboto"/>
              <a:buNone/>
              <a:defRPr b="0" i="0" sz="1400" u="none" cap="none" strike="noStrike">
                <a:solidFill>
                  <a:srgbClr val="424242"/>
                </a:solidFill>
                <a:latin typeface="Roboto"/>
                <a:ea typeface="Roboto"/>
                <a:cs typeface="Roboto"/>
                <a:sym typeface="Roboto"/>
              </a:defRPr>
            </a:lvl7pPr>
            <a:lvl8pPr indent="0" lvl="7" marL="3200400" marR="0" rtl="0" algn="ctr">
              <a:lnSpc>
                <a:spcPct val="115000"/>
              </a:lnSpc>
              <a:spcBef>
                <a:spcPts val="0"/>
              </a:spcBef>
              <a:spcAft>
                <a:spcPts val="1600"/>
              </a:spcAft>
              <a:buClr>
                <a:srgbClr val="424242"/>
              </a:buClr>
              <a:buSzPts val="1400"/>
              <a:buFont typeface="Roboto"/>
              <a:buNone/>
              <a:defRPr b="0" i="0" sz="1400" u="none" cap="none" strike="noStrike">
                <a:solidFill>
                  <a:srgbClr val="424242"/>
                </a:solidFill>
                <a:latin typeface="Roboto"/>
                <a:ea typeface="Roboto"/>
                <a:cs typeface="Roboto"/>
                <a:sym typeface="Roboto"/>
              </a:defRPr>
            </a:lvl8pPr>
            <a:lvl9pPr indent="0" lvl="8" marL="3657600" marR="0" rtl="0" algn="ctr">
              <a:lnSpc>
                <a:spcPct val="115000"/>
              </a:lnSpc>
              <a:spcBef>
                <a:spcPts val="0"/>
              </a:spcBef>
              <a:spcAft>
                <a:spcPts val="1600"/>
              </a:spcAft>
              <a:buClr>
                <a:srgbClr val="424242"/>
              </a:buClr>
              <a:buSzPts val="1400"/>
              <a:buFont typeface="Roboto"/>
              <a:buNone/>
              <a:defRPr b="0" i="0" sz="1400" u="none" cap="none" strike="noStrike">
                <a:solidFill>
                  <a:srgbClr val="424242"/>
                </a:solidFill>
                <a:latin typeface="Roboto"/>
                <a:ea typeface="Roboto"/>
                <a:cs typeface="Roboto"/>
                <a:sym typeface="Roboto"/>
              </a:defRPr>
            </a:lvl9pPr>
          </a:lstStyle>
          <a:p/>
        </p:txBody>
      </p:sp>
      <p:sp>
        <p:nvSpPr>
          <p:cNvPr id="67" name="Shape 67"/>
          <p:cNvSpPr txBox="1"/>
          <p:nvPr>
            <p:ph idx="12" type="sldNum"/>
          </p:nvPr>
        </p:nvSpPr>
        <p:spPr>
          <a:xfrm>
            <a:off x="8472457" y="4739416"/>
            <a:ext cx="548700" cy="393600"/>
          </a:xfrm>
          <a:prstGeom prst="rect">
            <a:avLst/>
          </a:prstGeom>
          <a:noFill/>
          <a:ln>
            <a:noFill/>
          </a:ln>
        </p:spPr>
        <p:txBody>
          <a:bodyPr anchorCtr="0" anchor="ctr" bIns="91425" lIns="91425" rIns="91425" wrap="square" tIns="91425">
            <a:noAutofit/>
          </a:bodyPr>
          <a:lstStyle/>
          <a:p>
            <a:pPr indent="0" lvl="0" marL="0" marR="0" rtl="0" algn="l">
              <a:lnSpc>
                <a:spcPct val="100000"/>
              </a:lnSpc>
              <a:spcBef>
                <a:spcPts val="0"/>
              </a:spcBef>
              <a:spcAft>
                <a:spcPts val="0"/>
              </a:spcAft>
              <a:buClr>
                <a:srgbClr val="000000"/>
              </a:buClr>
              <a:buFont typeface="Arial"/>
              <a:buNone/>
            </a:pPr>
            <a:fld id="{00000000-1234-1234-1234-123412341234}" type="slidenum">
              <a:rPr b="0" i="0" lang="en" sz="1400" u="none" cap="none" strike="noStrike">
                <a:solidFill>
                  <a:srgbClr val="000000"/>
                </a:solidFill>
                <a:latin typeface="Arial"/>
                <a:ea typeface="Arial"/>
                <a:cs typeface="Arial"/>
                <a:sym typeface="Arial"/>
              </a:rPr>
              <a:t>‹#›</a:t>
            </a:fld>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lank 1">
    <p:spTree>
      <p:nvGrpSpPr>
        <p:cNvPr id="68" name="Shape 68"/>
        <p:cNvGrpSpPr/>
        <p:nvPr/>
      </p:nvGrpSpPr>
      <p:grpSpPr>
        <a:xfrm>
          <a:off x="0" y="0"/>
          <a:ext cx="0" cy="0"/>
          <a:chOff x="0" y="0"/>
          <a:chExt cx="0" cy="0"/>
        </a:xfrm>
      </p:grpSpPr>
      <p:sp>
        <p:nvSpPr>
          <p:cNvPr id="69" name="Shape 69"/>
          <p:cNvSpPr txBox="1"/>
          <p:nvPr>
            <p:ph idx="12" type="sldNum"/>
          </p:nvPr>
        </p:nvSpPr>
        <p:spPr>
          <a:xfrm>
            <a:off x="8472457" y="4739416"/>
            <a:ext cx="548700" cy="393600"/>
          </a:xfrm>
          <a:prstGeom prst="rect">
            <a:avLst/>
          </a:prstGeom>
          <a:noFill/>
          <a:ln>
            <a:noFill/>
          </a:ln>
        </p:spPr>
        <p:txBody>
          <a:bodyPr anchorCtr="0" anchor="ctr" bIns="91425" lIns="91425" rIns="91425" wrap="square" tIns="91425">
            <a:noAutofit/>
          </a:bodyPr>
          <a:lstStyle/>
          <a:p>
            <a:pPr indent="0" lvl="0" marL="0" marR="0" rtl="0" algn="l">
              <a:lnSpc>
                <a:spcPct val="100000"/>
              </a:lnSpc>
              <a:spcBef>
                <a:spcPts val="0"/>
              </a:spcBef>
              <a:spcAft>
                <a:spcPts val="0"/>
              </a:spcAft>
              <a:buClr>
                <a:srgbClr val="000000"/>
              </a:buClr>
              <a:buFont typeface="Arial"/>
              <a:buNone/>
            </a:pPr>
            <a:fld id="{00000000-1234-1234-1234-123412341234}" type="slidenum">
              <a:rPr b="0" i="0" lang="en" sz="1400" u="none" cap="none" strike="noStrike">
                <a:solidFill>
                  <a:srgbClr val="000000"/>
                </a:solidFill>
                <a:latin typeface="Arial"/>
                <a:ea typeface="Arial"/>
                <a:cs typeface="Arial"/>
                <a:sym typeface="Arial"/>
              </a:rPr>
              <a:t>‹#›</a:t>
            </a:fld>
          </a:p>
        </p:txBody>
      </p:sp>
      <p:pic>
        <p:nvPicPr>
          <p:cNvPr descr="PWA-split.png" id="70" name="Shape 70"/>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71" name="Shape 71"/>
          <p:cNvSpPr txBox="1"/>
          <p:nvPr>
            <p:ph idx="2" type="sldNum"/>
          </p:nvPr>
        </p:nvSpPr>
        <p:spPr>
          <a:xfrm>
            <a:off x="8472457" y="4739416"/>
            <a:ext cx="548700" cy="393600"/>
          </a:xfrm>
          <a:prstGeom prst="rect">
            <a:avLst/>
          </a:prstGeom>
          <a:noFill/>
          <a:ln>
            <a:noFill/>
          </a:ln>
        </p:spPr>
        <p:txBody>
          <a:bodyPr anchorCtr="0" anchor="ctr" bIns="91425" lIns="91425" rIns="91425" wrap="square" tIns="91425">
            <a:noAutofit/>
          </a:bodyPr>
          <a:lstStyle/>
          <a:p>
            <a:pPr indent="0" lvl="0" marL="0" marR="0" rtl="0" algn="r">
              <a:lnSpc>
                <a:spcPct val="100000"/>
              </a:lnSpc>
              <a:spcBef>
                <a:spcPts val="0"/>
              </a:spcBef>
              <a:spcAft>
                <a:spcPts val="0"/>
              </a:spcAft>
              <a:buClr>
                <a:schemeClr val="dk2"/>
              </a:buClr>
              <a:buFont typeface="Arial"/>
              <a:buNone/>
            </a:pPr>
            <a:fld id="{00000000-1234-1234-1234-123412341234}" type="slidenum">
              <a:rPr b="0" i="0" lang="en" sz="1000" u="none" cap="none" strike="noStrike">
                <a:solidFill>
                  <a:schemeClr val="dk2"/>
                </a:solidFill>
                <a:latin typeface="Arial"/>
                <a:ea typeface="Arial"/>
                <a:cs typeface="Arial"/>
                <a:sym typeface="Arial"/>
              </a:rPr>
              <a:t>‹#›</a:t>
            </a:fld>
          </a:p>
        </p:txBody>
      </p:sp>
      <p:sp>
        <p:nvSpPr>
          <p:cNvPr id="72" name="Shape 72"/>
          <p:cNvSpPr txBox="1"/>
          <p:nvPr/>
        </p:nvSpPr>
        <p:spPr>
          <a:xfrm>
            <a:off x="2381687" y="4761375"/>
            <a:ext cx="5296800" cy="229800"/>
          </a:xfrm>
          <a:prstGeom prst="rect">
            <a:avLst/>
          </a:prstGeom>
          <a:noFill/>
          <a:ln>
            <a:noFill/>
          </a:ln>
        </p:spPr>
        <p:txBody>
          <a:bodyPr anchorCtr="0" anchor="t" bIns="91425" lIns="91425" rIns="91425" wrap="square" tIns="91425">
            <a:noAutofit/>
          </a:bodyPr>
          <a:lstStyle/>
          <a:p>
            <a:pPr indent="0" lvl="0" marL="0" marR="0" rtl="0" algn="l">
              <a:lnSpc>
                <a:spcPct val="100000"/>
              </a:lnSpc>
              <a:spcBef>
                <a:spcPts val="0"/>
              </a:spcBef>
              <a:spcAft>
                <a:spcPts val="0"/>
              </a:spcAft>
              <a:buClr>
                <a:srgbClr val="000000"/>
              </a:buClr>
              <a:buFont typeface="Arial"/>
              <a:buNone/>
            </a:pPr>
            <a:r>
              <a:rPr b="1" i="0" lang="en" sz="1000" u="none" cap="none" strike="noStrike">
                <a:solidFill>
                  <a:srgbClr val="757575"/>
                </a:solidFill>
                <a:latin typeface="Roboto"/>
                <a:ea typeface="Roboto"/>
                <a:cs typeface="Roboto"/>
                <a:sym typeface="Roboto"/>
              </a:rPr>
              <a:t>Progressive Web Apps   </a:t>
            </a:r>
          </a:p>
        </p:txBody>
      </p:sp>
      <p:sp>
        <p:nvSpPr>
          <p:cNvPr id="73" name="Shape 73"/>
          <p:cNvSpPr txBox="1"/>
          <p:nvPr>
            <p:ph type="title"/>
          </p:nvPr>
        </p:nvSpPr>
        <p:spPr>
          <a:xfrm>
            <a:off x="265500" y="1233175"/>
            <a:ext cx="4045200" cy="1482300"/>
          </a:xfrm>
          <a:prstGeom prst="rect">
            <a:avLst/>
          </a:prstGeom>
          <a:noFill/>
          <a:ln>
            <a:noFill/>
          </a:ln>
        </p:spPr>
        <p:txBody>
          <a:bodyPr anchorCtr="0" anchor="b" bIns="91425" lIns="91425" rIns="91425" wrap="square" tIns="91425"/>
          <a:lstStyle>
            <a:lvl1pPr indent="0" lvl="0" marL="0" marR="0" rtl="0" algn="ctr">
              <a:lnSpc>
                <a:spcPct val="100000"/>
              </a:lnSpc>
              <a:spcBef>
                <a:spcPts val="0"/>
              </a:spcBef>
              <a:spcAft>
                <a:spcPts val="0"/>
              </a:spcAft>
              <a:buClr>
                <a:srgbClr val="304FFE"/>
              </a:buClr>
              <a:buSzPts val="1400"/>
              <a:buFont typeface="Roboto"/>
              <a:buNone/>
              <a:defRPr b="1" i="0" sz="4200" u="none" cap="none" strike="noStrike">
                <a:solidFill>
                  <a:srgbClr val="304FFE"/>
                </a:solidFill>
                <a:latin typeface="Roboto"/>
                <a:ea typeface="Roboto"/>
                <a:cs typeface="Roboto"/>
                <a:sym typeface="Roboto"/>
              </a:defRPr>
            </a:lvl1pPr>
            <a:lvl2pPr indent="0" lvl="1" rtl="0" algn="ctr">
              <a:spcBef>
                <a:spcPts val="0"/>
              </a:spcBef>
              <a:buClr>
                <a:schemeClr val="dk1"/>
              </a:buClr>
              <a:buSzPts val="1400"/>
              <a:buFont typeface="Arial"/>
              <a:buNone/>
              <a:defRPr sz="4200">
                <a:solidFill>
                  <a:schemeClr val="dk1"/>
                </a:solidFill>
              </a:defRPr>
            </a:lvl2pPr>
            <a:lvl3pPr indent="0" lvl="2" rtl="0" algn="ctr">
              <a:spcBef>
                <a:spcPts val="0"/>
              </a:spcBef>
              <a:buClr>
                <a:schemeClr val="dk1"/>
              </a:buClr>
              <a:buSzPts val="1400"/>
              <a:buFont typeface="Arial"/>
              <a:buNone/>
              <a:defRPr sz="4200">
                <a:solidFill>
                  <a:schemeClr val="dk1"/>
                </a:solidFill>
              </a:defRPr>
            </a:lvl3pPr>
            <a:lvl4pPr indent="0" lvl="3" rtl="0" algn="ctr">
              <a:spcBef>
                <a:spcPts val="0"/>
              </a:spcBef>
              <a:buClr>
                <a:schemeClr val="dk1"/>
              </a:buClr>
              <a:buSzPts val="1400"/>
              <a:buFont typeface="Arial"/>
              <a:buNone/>
              <a:defRPr sz="4200">
                <a:solidFill>
                  <a:schemeClr val="dk1"/>
                </a:solidFill>
              </a:defRPr>
            </a:lvl4pPr>
            <a:lvl5pPr indent="0" lvl="4" rtl="0" algn="ctr">
              <a:spcBef>
                <a:spcPts val="0"/>
              </a:spcBef>
              <a:buClr>
                <a:schemeClr val="dk1"/>
              </a:buClr>
              <a:buSzPts val="1400"/>
              <a:buFont typeface="Arial"/>
              <a:buNone/>
              <a:defRPr sz="4200">
                <a:solidFill>
                  <a:schemeClr val="dk1"/>
                </a:solidFill>
              </a:defRPr>
            </a:lvl5pPr>
            <a:lvl6pPr indent="0" lvl="5" rtl="0" algn="ctr">
              <a:spcBef>
                <a:spcPts val="0"/>
              </a:spcBef>
              <a:buClr>
                <a:schemeClr val="dk1"/>
              </a:buClr>
              <a:buSzPts val="1400"/>
              <a:buFont typeface="Arial"/>
              <a:buNone/>
              <a:defRPr sz="4200">
                <a:solidFill>
                  <a:schemeClr val="dk1"/>
                </a:solidFill>
              </a:defRPr>
            </a:lvl6pPr>
            <a:lvl7pPr indent="0" lvl="6" rtl="0" algn="ctr">
              <a:spcBef>
                <a:spcPts val="0"/>
              </a:spcBef>
              <a:buClr>
                <a:schemeClr val="dk1"/>
              </a:buClr>
              <a:buSzPts val="1400"/>
              <a:buFont typeface="Arial"/>
              <a:buNone/>
              <a:defRPr sz="4200">
                <a:solidFill>
                  <a:schemeClr val="dk1"/>
                </a:solidFill>
              </a:defRPr>
            </a:lvl7pPr>
            <a:lvl8pPr indent="0" lvl="7" rtl="0" algn="ctr">
              <a:spcBef>
                <a:spcPts val="0"/>
              </a:spcBef>
              <a:buClr>
                <a:schemeClr val="dk1"/>
              </a:buClr>
              <a:buSzPts val="1400"/>
              <a:buFont typeface="Arial"/>
              <a:buNone/>
              <a:defRPr sz="4200">
                <a:solidFill>
                  <a:schemeClr val="dk1"/>
                </a:solidFill>
              </a:defRPr>
            </a:lvl8pPr>
            <a:lvl9pPr indent="0" lvl="8" rtl="0" algn="ctr">
              <a:spcBef>
                <a:spcPts val="0"/>
              </a:spcBef>
              <a:buClr>
                <a:schemeClr val="dk1"/>
              </a:buClr>
              <a:buSzPts val="1400"/>
              <a:buFont typeface="Arial"/>
              <a:buNone/>
              <a:defRPr sz="4200">
                <a:solidFill>
                  <a:schemeClr val="dk1"/>
                </a:solidFill>
              </a:defRPr>
            </a:lvl9pPr>
          </a:lstStyle>
          <a:p/>
        </p:txBody>
      </p:sp>
      <p:sp>
        <p:nvSpPr>
          <p:cNvPr id="74" name="Shape 74"/>
          <p:cNvSpPr txBox="1"/>
          <p:nvPr>
            <p:ph idx="1" type="subTitle"/>
          </p:nvPr>
        </p:nvSpPr>
        <p:spPr>
          <a:xfrm>
            <a:off x="265500" y="2803075"/>
            <a:ext cx="4045200" cy="1235100"/>
          </a:xfrm>
          <a:prstGeom prst="rect">
            <a:avLst/>
          </a:prstGeom>
          <a:noFill/>
          <a:ln>
            <a:noFill/>
          </a:ln>
        </p:spPr>
        <p:txBody>
          <a:bodyPr anchorCtr="0" anchor="t" bIns="91425" lIns="91425" rIns="91425" wrap="square" tIns="91425"/>
          <a:lstStyle>
            <a:lvl1pPr indent="0" lvl="0" marL="0" marR="0" rtl="0" algn="ctr">
              <a:lnSpc>
                <a:spcPct val="100000"/>
              </a:lnSpc>
              <a:spcBef>
                <a:spcPts val="0"/>
              </a:spcBef>
              <a:spcAft>
                <a:spcPts val="0"/>
              </a:spcAft>
              <a:buClr>
                <a:srgbClr val="424242"/>
              </a:buClr>
              <a:buSzPts val="1400"/>
              <a:buFont typeface="Roboto"/>
              <a:buNone/>
              <a:defRPr b="0" i="0" sz="2100" u="none" cap="none" strike="noStrike">
                <a:solidFill>
                  <a:srgbClr val="424242"/>
                </a:solidFill>
                <a:latin typeface="Roboto"/>
                <a:ea typeface="Roboto"/>
                <a:cs typeface="Roboto"/>
                <a:sym typeface="Roboto"/>
              </a:defRPr>
            </a:lvl1pPr>
            <a:lvl2pPr indent="0" lvl="1" marL="457200" marR="0" rtl="0" algn="ctr">
              <a:lnSpc>
                <a:spcPct val="100000"/>
              </a:lnSpc>
              <a:spcBef>
                <a:spcPts val="0"/>
              </a:spcBef>
              <a:spcAft>
                <a:spcPts val="0"/>
              </a:spcAft>
              <a:buClr>
                <a:srgbClr val="424242"/>
              </a:buClr>
              <a:buSzPts val="1400"/>
              <a:buFont typeface="Roboto"/>
              <a:buNone/>
              <a:defRPr b="0" i="0" sz="2100" u="none" cap="none" strike="noStrike">
                <a:solidFill>
                  <a:srgbClr val="424242"/>
                </a:solidFill>
                <a:latin typeface="Roboto"/>
                <a:ea typeface="Roboto"/>
                <a:cs typeface="Roboto"/>
                <a:sym typeface="Roboto"/>
              </a:defRPr>
            </a:lvl2pPr>
            <a:lvl3pPr indent="0" lvl="2" marL="914400" marR="0" rtl="0" algn="ctr">
              <a:lnSpc>
                <a:spcPct val="100000"/>
              </a:lnSpc>
              <a:spcBef>
                <a:spcPts val="0"/>
              </a:spcBef>
              <a:spcAft>
                <a:spcPts val="0"/>
              </a:spcAft>
              <a:buClr>
                <a:srgbClr val="424242"/>
              </a:buClr>
              <a:buSzPts val="1400"/>
              <a:buFont typeface="Roboto"/>
              <a:buNone/>
              <a:defRPr b="0" i="0" sz="2100" u="none" cap="none" strike="noStrike">
                <a:solidFill>
                  <a:srgbClr val="424242"/>
                </a:solidFill>
                <a:latin typeface="Roboto"/>
                <a:ea typeface="Roboto"/>
                <a:cs typeface="Roboto"/>
                <a:sym typeface="Roboto"/>
              </a:defRPr>
            </a:lvl3pPr>
            <a:lvl4pPr indent="0" lvl="3" marL="1371600" marR="0" rtl="0" algn="ctr">
              <a:lnSpc>
                <a:spcPct val="100000"/>
              </a:lnSpc>
              <a:spcBef>
                <a:spcPts val="0"/>
              </a:spcBef>
              <a:spcAft>
                <a:spcPts val="0"/>
              </a:spcAft>
              <a:buClr>
                <a:srgbClr val="424242"/>
              </a:buClr>
              <a:buSzPts val="1400"/>
              <a:buFont typeface="Roboto"/>
              <a:buNone/>
              <a:defRPr b="0" i="0" sz="2100" u="none" cap="none" strike="noStrike">
                <a:solidFill>
                  <a:srgbClr val="424242"/>
                </a:solidFill>
                <a:latin typeface="Roboto"/>
                <a:ea typeface="Roboto"/>
                <a:cs typeface="Roboto"/>
                <a:sym typeface="Roboto"/>
              </a:defRPr>
            </a:lvl4pPr>
            <a:lvl5pPr indent="0" lvl="4" marL="1828800" marR="0" rtl="0" algn="ctr">
              <a:lnSpc>
                <a:spcPct val="100000"/>
              </a:lnSpc>
              <a:spcBef>
                <a:spcPts val="0"/>
              </a:spcBef>
              <a:spcAft>
                <a:spcPts val="0"/>
              </a:spcAft>
              <a:buClr>
                <a:srgbClr val="424242"/>
              </a:buClr>
              <a:buSzPts val="1400"/>
              <a:buFont typeface="Roboto"/>
              <a:buNone/>
              <a:defRPr b="0" i="0" sz="2100" u="none" cap="none" strike="noStrike">
                <a:solidFill>
                  <a:srgbClr val="424242"/>
                </a:solidFill>
                <a:latin typeface="Roboto"/>
                <a:ea typeface="Roboto"/>
                <a:cs typeface="Roboto"/>
                <a:sym typeface="Roboto"/>
              </a:defRPr>
            </a:lvl5pPr>
            <a:lvl6pPr indent="0" lvl="5" marL="2286000" marR="0" rtl="0" algn="ctr">
              <a:lnSpc>
                <a:spcPct val="100000"/>
              </a:lnSpc>
              <a:spcBef>
                <a:spcPts val="0"/>
              </a:spcBef>
              <a:spcAft>
                <a:spcPts val="0"/>
              </a:spcAft>
              <a:buClr>
                <a:srgbClr val="424242"/>
              </a:buClr>
              <a:buSzPts val="1400"/>
              <a:buFont typeface="Roboto"/>
              <a:buNone/>
              <a:defRPr b="0" i="0" sz="2100" u="none" cap="none" strike="noStrike">
                <a:solidFill>
                  <a:srgbClr val="424242"/>
                </a:solidFill>
                <a:latin typeface="Roboto"/>
                <a:ea typeface="Roboto"/>
                <a:cs typeface="Roboto"/>
                <a:sym typeface="Roboto"/>
              </a:defRPr>
            </a:lvl6pPr>
            <a:lvl7pPr indent="0" lvl="6" marL="2743200" marR="0" rtl="0" algn="ctr">
              <a:lnSpc>
                <a:spcPct val="100000"/>
              </a:lnSpc>
              <a:spcBef>
                <a:spcPts val="0"/>
              </a:spcBef>
              <a:spcAft>
                <a:spcPts val="0"/>
              </a:spcAft>
              <a:buClr>
                <a:srgbClr val="424242"/>
              </a:buClr>
              <a:buSzPts val="1400"/>
              <a:buFont typeface="Roboto"/>
              <a:buNone/>
              <a:defRPr b="0" i="0" sz="2100" u="none" cap="none" strike="noStrike">
                <a:solidFill>
                  <a:srgbClr val="424242"/>
                </a:solidFill>
                <a:latin typeface="Roboto"/>
                <a:ea typeface="Roboto"/>
                <a:cs typeface="Roboto"/>
                <a:sym typeface="Roboto"/>
              </a:defRPr>
            </a:lvl7pPr>
            <a:lvl8pPr indent="0" lvl="7" marL="3200400" marR="0" rtl="0" algn="ctr">
              <a:lnSpc>
                <a:spcPct val="100000"/>
              </a:lnSpc>
              <a:spcBef>
                <a:spcPts val="0"/>
              </a:spcBef>
              <a:spcAft>
                <a:spcPts val="0"/>
              </a:spcAft>
              <a:buClr>
                <a:srgbClr val="424242"/>
              </a:buClr>
              <a:buSzPts val="1400"/>
              <a:buFont typeface="Roboto"/>
              <a:buNone/>
              <a:defRPr b="0" i="0" sz="2100" u="none" cap="none" strike="noStrike">
                <a:solidFill>
                  <a:srgbClr val="424242"/>
                </a:solidFill>
                <a:latin typeface="Roboto"/>
                <a:ea typeface="Roboto"/>
                <a:cs typeface="Roboto"/>
                <a:sym typeface="Roboto"/>
              </a:defRPr>
            </a:lvl8pPr>
            <a:lvl9pPr indent="0" lvl="8" marL="3657600" marR="0" rtl="0" algn="ctr">
              <a:lnSpc>
                <a:spcPct val="100000"/>
              </a:lnSpc>
              <a:spcBef>
                <a:spcPts val="0"/>
              </a:spcBef>
              <a:spcAft>
                <a:spcPts val="0"/>
              </a:spcAft>
              <a:buClr>
                <a:srgbClr val="424242"/>
              </a:buClr>
              <a:buSzPts val="1400"/>
              <a:buFont typeface="Roboto"/>
              <a:buNone/>
              <a:defRPr b="0" i="0" sz="2100" u="none" cap="none" strike="noStrike">
                <a:solidFill>
                  <a:srgbClr val="424242"/>
                </a:solidFill>
                <a:latin typeface="Roboto"/>
                <a:ea typeface="Roboto"/>
                <a:cs typeface="Roboto"/>
                <a:sym typeface="Roboto"/>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Custom Layout 1">
    <p:spTree>
      <p:nvGrpSpPr>
        <p:cNvPr id="75" name="Shape 75"/>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lank 2">
    <p:spTree>
      <p:nvGrpSpPr>
        <p:cNvPr id="76" name="Shape 76"/>
        <p:cNvGrpSpPr/>
        <p:nvPr/>
      </p:nvGrpSpPr>
      <p:grpSpPr>
        <a:xfrm>
          <a:off x="0" y="0"/>
          <a:ext cx="0" cy="0"/>
          <a:chOff x="0" y="0"/>
          <a:chExt cx="0" cy="0"/>
        </a:xfrm>
      </p:grpSpPr>
      <p:sp>
        <p:nvSpPr>
          <p:cNvPr id="77" name="Shape 77"/>
          <p:cNvSpPr/>
          <p:nvPr/>
        </p:nvSpPr>
        <p:spPr>
          <a:xfrm flipH="1">
            <a:off x="0" y="0"/>
            <a:ext cx="9144000" cy="5143500"/>
          </a:xfrm>
          <a:prstGeom prst="rect">
            <a:avLst/>
          </a:prstGeom>
          <a:solidFill>
            <a:schemeClr val="accent4"/>
          </a:solidFill>
          <a:ln>
            <a:noFill/>
          </a:ln>
        </p:spPr>
        <p:txBody>
          <a:bodyPr anchorCtr="0" anchor="ctr" bIns="91425" lIns="91425"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78" name="Shape 78"/>
          <p:cNvSpPr txBox="1"/>
          <p:nvPr>
            <p:ph idx="12" type="sldNum"/>
          </p:nvPr>
        </p:nvSpPr>
        <p:spPr>
          <a:xfrm>
            <a:off x="8523541" y="4695623"/>
            <a:ext cx="548700" cy="393600"/>
          </a:xfrm>
          <a:prstGeom prst="rect">
            <a:avLst/>
          </a:prstGeom>
          <a:noFill/>
          <a:ln>
            <a:noFill/>
          </a:ln>
        </p:spPr>
        <p:txBody>
          <a:bodyPr anchorCtr="0" anchor="ctr" bIns="91425" lIns="91425" rIns="91425" wrap="square" tIns="91425">
            <a:noAutofit/>
          </a:bodyPr>
          <a:lstStyle/>
          <a:p>
            <a:pPr indent="0" lvl="0" marL="0" marR="0" rtl="0" algn="l">
              <a:lnSpc>
                <a:spcPct val="100000"/>
              </a:lnSpc>
              <a:spcBef>
                <a:spcPts val="0"/>
              </a:spcBef>
              <a:spcAft>
                <a:spcPts val="0"/>
              </a:spcAft>
              <a:buClr>
                <a:srgbClr val="000000"/>
              </a:buClr>
              <a:buFont typeface="Arial"/>
              <a:buNone/>
            </a:pPr>
            <a:fld id="{00000000-1234-1234-1234-123412341234}" type="slidenum">
              <a:rPr b="0" i="0" lang="en" sz="1400" u="none" cap="none" strike="noStrike">
                <a:solidFill>
                  <a:srgbClr val="000000"/>
                </a:solidFill>
                <a:latin typeface="Arial"/>
                <a:ea typeface="Arial"/>
                <a:cs typeface="Arial"/>
                <a:sym typeface="Arial"/>
              </a:rPr>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x">
  <p:cSld name="Title and body">
    <p:bg>
      <p:bgPr>
        <a:solidFill>
          <a:srgbClr val="FFFFFF"/>
        </a:solidFill>
      </p:bgPr>
    </p:bg>
    <p:spTree>
      <p:nvGrpSpPr>
        <p:cNvPr id="21" name="Shape 21"/>
        <p:cNvGrpSpPr/>
        <p:nvPr/>
      </p:nvGrpSpPr>
      <p:grpSpPr>
        <a:xfrm>
          <a:off x="0" y="0"/>
          <a:ext cx="0" cy="0"/>
          <a:chOff x="0" y="0"/>
          <a:chExt cx="0" cy="0"/>
        </a:xfrm>
      </p:grpSpPr>
      <p:sp>
        <p:nvSpPr>
          <p:cNvPr id="22" name="Shape 22"/>
          <p:cNvSpPr/>
          <p:nvPr/>
        </p:nvSpPr>
        <p:spPr>
          <a:xfrm>
            <a:off x="-11200" y="-37824"/>
            <a:ext cx="9155100" cy="1018500"/>
          </a:xfrm>
          <a:prstGeom prst="rect">
            <a:avLst/>
          </a:prstGeom>
          <a:solidFill>
            <a:srgbClr val="304FFE"/>
          </a:solidFill>
          <a:ln>
            <a:noFill/>
          </a:ln>
        </p:spPr>
        <p:txBody>
          <a:bodyPr anchorCtr="0" anchor="ctr" bIns="91425" lIns="91425"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23" name="Shape 23"/>
          <p:cNvSpPr txBox="1"/>
          <p:nvPr>
            <p:ph type="title"/>
          </p:nvPr>
        </p:nvSpPr>
        <p:spPr>
          <a:xfrm>
            <a:off x="311700" y="170820"/>
            <a:ext cx="8520600" cy="572700"/>
          </a:xfrm>
          <a:prstGeom prst="rect">
            <a:avLst/>
          </a:prstGeom>
          <a:noFill/>
          <a:ln>
            <a:noFill/>
          </a:ln>
        </p:spPr>
        <p:txBody>
          <a:bodyPr anchorCtr="0" anchor="t" bIns="91425" lIns="91425" rIns="91425" wrap="square" tIns="91425"/>
          <a:lstStyle>
            <a:lvl1pPr indent="0" lvl="0" marL="0" marR="0" rtl="0" algn="l">
              <a:lnSpc>
                <a:spcPct val="100000"/>
              </a:lnSpc>
              <a:spcBef>
                <a:spcPts val="0"/>
              </a:spcBef>
              <a:spcAft>
                <a:spcPts val="0"/>
              </a:spcAft>
              <a:buClr>
                <a:srgbClr val="FAFAFA"/>
              </a:buClr>
              <a:buSzPts val="1400"/>
              <a:buFont typeface="Roboto"/>
              <a:buNone/>
              <a:defRPr b="1" i="0" sz="3600" u="none" cap="none" strike="noStrike">
                <a:solidFill>
                  <a:srgbClr val="FAFAFA"/>
                </a:solidFill>
                <a:latin typeface="Roboto"/>
                <a:ea typeface="Roboto"/>
                <a:cs typeface="Roboto"/>
                <a:sym typeface="Roboto"/>
              </a:defRPr>
            </a:lvl1pPr>
            <a:lvl2pPr indent="0" lvl="1" rtl="0">
              <a:spcBef>
                <a:spcPts val="0"/>
              </a:spcBef>
              <a:buClr>
                <a:schemeClr val="dk1"/>
              </a:buClr>
              <a:buSzPts val="1400"/>
              <a:buFont typeface="Arial"/>
              <a:buNone/>
              <a:defRPr sz="2800">
                <a:solidFill>
                  <a:schemeClr val="dk1"/>
                </a:solidFill>
              </a:defRPr>
            </a:lvl2pPr>
            <a:lvl3pPr indent="0" lvl="2" rtl="0">
              <a:spcBef>
                <a:spcPts val="0"/>
              </a:spcBef>
              <a:buClr>
                <a:schemeClr val="dk1"/>
              </a:buClr>
              <a:buSzPts val="1400"/>
              <a:buFont typeface="Arial"/>
              <a:buNone/>
              <a:defRPr sz="2800">
                <a:solidFill>
                  <a:schemeClr val="dk1"/>
                </a:solidFill>
              </a:defRPr>
            </a:lvl3pPr>
            <a:lvl4pPr indent="0" lvl="3" rtl="0">
              <a:spcBef>
                <a:spcPts val="0"/>
              </a:spcBef>
              <a:buClr>
                <a:schemeClr val="dk1"/>
              </a:buClr>
              <a:buSzPts val="1400"/>
              <a:buFont typeface="Arial"/>
              <a:buNone/>
              <a:defRPr sz="2800">
                <a:solidFill>
                  <a:schemeClr val="dk1"/>
                </a:solidFill>
              </a:defRPr>
            </a:lvl4pPr>
            <a:lvl5pPr indent="0" lvl="4" rtl="0">
              <a:spcBef>
                <a:spcPts val="0"/>
              </a:spcBef>
              <a:buClr>
                <a:schemeClr val="dk1"/>
              </a:buClr>
              <a:buSzPts val="1400"/>
              <a:buFont typeface="Arial"/>
              <a:buNone/>
              <a:defRPr sz="2800">
                <a:solidFill>
                  <a:schemeClr val="dk1"/>
                </a:solidFill>
              </a:defRPr>
            </a:lvl5pPr>
            <a:lvl6pPr indent="0" lvl="5" rtl="0">
              <a:spcBef>
                <a:spcPts val="0"/>
              </a:spcBef>
              <a:buClr>
                <a:schemeClr val="dk1"/>
              </a:buClr>
              <a:buSzPts val="1400"/>
              <a:buFont typeface="Arial"/>
              <a:buNone/>
              <a:defRPr sz="2800">
                <a:solidFill>
                  <a:schemeClr val="dk1"/>
                </a:solidFill>
              </a:defRPr>
            </a:lvl6pPr>
            <a:lvl7pPr indent="0" lvl="6" rtl="0">
              <a:spcBef>
                <a:spcPts val="0"/>
              </a:spcBef>
              <a:buClr>
                <a:schemeClr val="dk1"/>
              </a:buClr>
              <a:buSzPts val="1400"/>
              <a:buFont typeface="Arial"/>
              <a:buNone/>
              <a:defRPr sz="2800">
                <a:solidFill>
                  <a:schemeClr val="dk1"/>
                </a:solidFill>
              </a:defRPr>
            </a:lvl7pPr>
            <a:lvl8pPr indent="0" lvl="7" rtl="0">
              <a:spcBef>
                <a:spcPts val="0"/>
              </a:spcBef>
              <a:buClr>
                <a:schemeClr val="dk1"/>
              </a:buClr>
              <a:buSzPts val="1400"/>
              <a:buFont typeface="Arial"/>
              <a:buNone/>
              <a:defRPr sz="2800">
                <a:solidFill>
                  <a:schemeClr val="dk1"/>
                </a:solidFill>
              </a:defRPr>
            </a:lvl8pPr>
            <a:lvl9pPr indent="0" lvl="8" rtl="0">
              <a:spcBef>
                <a:spcPts val="0"/>
              </a:spcBef>
              <a:buClr>
                <a:schemeClr val="dk1"/>
              </a:buClr>
              <a:buSzPts val="1400"/>
              <a:buFont typeface="Arial"/>
              <a:buNone/>
              <a:defRPr sz="2800">
                <a:solidFill>
                  <a:schemeClr val="dk1"/>
                </a:solidFill>
              </a:defRPr>
            </a:lvl9pPr>
          </a:lstStyle>
          <a:p/>
        </p:txBody>
      </p:sp>
      <p:sp>
        <p:nvSpPr>
          <p:cNvPr id="24" name="Shape 24"/>
          <p:cNvSpPr txBox="1"/>
          <p:nvPr>
            <p:ph idx="1" type="body"/>
          </p:nvPr>
        </p:nvSpPr>
        <p:spPr>
          <a:xfrm>
            <a:off x="311700" y="1076275"/>
            <a:ext cx="8520600" cy="3416400"/>
          </a:xfrm>
          <a:prstGeom prst="rect">
            <a:avLst/>
          </a:prstGeom>
          <a:noFill/>
          <a:ln>
            <a:noFill/>
          </a:ln>
        </p:spPr>
        <p:txBody>
          <a:bodyPr anchorCtr="0" anchor="t" bIns="91425" lIns="91425" rIns="91425" wrap="square" tIns="91425"/>
          <a:lstStyle>
            <a:lvl1pPr indent="152400" lvl="0" marL="0" marR="0" rtl="0" algn="l">
              <a:lnSpc>
                <a:spcPct val="115000"/>
              </a:lnSpc>
              <a:spcBef>
                <a:spcPts val="1000"/>
              </a:spcBef>
              <a:spcAft>
                <a:spcPts val="0"/>
              </a:spcAft>
              <a:buClr>
                <a:srgbClr val="424242"/>
              </a:buClr>
              <a:buSzPts val="2400"/>
              <a:buFont typeface="Roboto"/>
              <a:buAutoNum type="arabicPeriod"/>
              <a:defRPr b="0" i="0" sz="2400" u="none" cap="none" strike="noStrike">
                <a:solidFill>
                  <a:srgbClr val="424242"/>
                </a:solidFill>
                <a:latin typeface="Roboto"/>
                <a:ea typeface="Roboto"/>
                <a:cs typeface="Roboto"/>
                <a:sym typeface="Roboto"/>
              </a:defRPr>
            </a:lvl1pPr>
            <a:lvl2pPr indent="127000" lvl="1" marL="457200" marR="0" rtl="0" algn="l">
              <a:lnSpc>
                <a:spcPct val="115000"/>
              </a:lnSpc>
              <a:spcBef>
                <a:spcPts val="1000"/>
              </a:spcBef>
              <a:spcAft>
                <a:spcPts val="0"/>
              </a:spcAft>
              <a:buClr>
                <a:srgbClr val="424242"/>
              </a:buClr>
              <a:buSzPts val="2000"/>
              <a:buFont typeface="Roboto"/>
              <a:buAutoNum type="alphaLcPeriod"/>
              <a:defRPr b="0" i="0" sz="2000" u="none" cap="none" strike="noStrike">
                <a:solidFill>
                  <a:srgbClr val="424242"/>
                </a:solidFill>
                <a:latin typeface="Roboto"/>
                <a:ea typeface="Roboto"/>
                <a:cs typeface="Roboto"/>
                <a:sym typeface="Roboto"/>
              </a:defRPr>
            </a:lvl2pPr>
            <a:lvl3pPr indent="88900" lvl="2" marL="914400" marR="0" rtl="0" algn="l">
              <a:lnSpc>
                <a:spcPct val="150000"/>
              </a:lnSpc>
              <a:spcBef>
                <a:spcPts val="0"/>
              </a:spcBef>
              <a:spcAft>
                <a:spcPts val="0"/>
              </a:spcAft>
              <a:buClr>
                <a:srgbClr val="424242"/>
              </a:buClr>
              <a:buSzPts val="1400"/>
              <a:buFont typeface="Roboto"/>
              <a:buAutoNum type="romanLcPeriod"/>
              <a:defRPr b="0" i="0" sz="1400" u="none" cap="none" strike="noStrike">
                <a:solidFill>
                  <a:srgbClr val="424242"/>
                </a:solidFill>
                <a:latin typeface="Roboto"/>
                <a:ea typeface="Roboto"/>
                <a:cs typeface="Roboto"/>
                <a:sym typeface="Roboto"/>
              </a:defRPr>
            </a:lvl3pPr>
            <a:lvl4pPr indent="88900" lvl="3" marL="1371600" marR="0" rtl="0" algn="l">
              <a:lnSpc>
                <a:spcPct val="115000"/>
              </a:lnSpc>
              <a:spcBef>
                <a:spcPts val="0"/>
              </a:spcBef>
              <a:spcAft>
                <a:spcPts val="1600"/>
              </a:spcAft>
              <a:buClr>
                <a:srgbClr val="424242"/>
              </a:buClr>
              <a:buSzPts val="1400"/>
              <a:buFont typeface="Roboto"/>
              <a:buAutoNum type="arabicPeriod"/>
              <a:defRPr b="0" i="0" sz="1400" u="none" cap="none" strike="noStrike">
                <a:solidFill>
                  <a:srgbClr val="424242"/>
                </a:solidFill>
                <a:latin typeface="Roboto"/>
                <a:ea typeface="Roboto"/>
                <a:cs typeface="Roboto"/>
                <a:sym typeface="Roboto"/>
              </a:defRPr>
            </a:lvl4pPr>
            <a:lvl5pPr indent="88900" lvl="4" marL="1828800" marR="0" rtl="0" algn="l">
              <a:lnSpc>
                <a:spcPct val="115000"/>
              </a:lnSpc>
              <a:spcBef>
                <a:spcPts val="0"/>
              </a:spcBef>
              <a:spcAft>
                <a:spcPts val="1600"/>
              </a:spcAft>
              <a:buClr>
                <a:srgbClr val="424242"/>
              </a:buClr>
              <a:buSzPts val="1400"/>
              <a:buFont typeface="Roboto"/>
              <a:buAutoNum type="alphaLcPeriod"/>
              <a:defRPr b="0" i="0" sz="1400" u="none" cap="none" strike="noStrike">
                <a:solidFill>
                  <a:srgbClr val="424242"/>
                </a:solidFill>
                <a:latin typeface="Roboto"/>
                <a:ea typeface="Roboto"/>
                <a:cs typeface="Roboto"/>
                <a:sym typeface="Roboto"/>
              </a:defRPr>
            </a:lvl5pPr>
            <a:lvl6pPr indent="88900" lvl="5" marL="2286000" marR="0" rtl="0" algn="l">
              <a:lnSpc>
                <a:spcPct val="115000"/>
              </a:lnSpc>
              <a:spcBef>
                <a:spcPts val="0"/>
              </a:spcBef>
              <a:spcAft>
                <a:spcPts val="1600"/>
              </a:spcAft>
              <a:buClr>
                <a:srgbClr val="424242"/>
              </a:buClr>
              <a:buSzPts val="1400"/>
              <a:buFont typeface="Roboto"/>
              <a:buAutoNum type="romanLcPeriod"/>
              <a:defRPr b="0" i="0" sz="1400" u="none" cap="none" strike="noStrike">
                <a:solidFill>
                  <a:srgbClr val="424242"/>
                </a:solidFill>
                <a:latin typeface="Roboto"/>
                <a:ea typeface="Roboto"/>
                <a:cs typeface="Roboto"/>
                <a:sym typeface="Roboto"/>
              </a:defRPr>
            </a:lvl6pPr>
            <a:lvl7pPr indent="88900" lvl="6" marL="2743200" marR="0" rtl="0" algn="l">
              <a:lnSpc>
                <a:spcPct val="115000"/>
              </a:lnSpc>
              <a:spcBef>
                <a:spcPts val="0"/>
              </a:spcBef>
              <a:spcAft>
                <a:spcPts val="1600"/>
              </a:spcAft>
              <a:buClr>
                <a:srgbClr val="424242"/>
              </a:buClr>
              <a:buSzPts val="1400"/>
              <a:buFont typeface="Roboto"/>
              <a:buAutoNum type="arabicPeriod"/>
              <a:defRPr b="0" i="0" sz="1400" u="none" cap="none" strike="noStrike">
                <a:solidFill>
                  <a:srgbClr val="424242"/>
                </a:solidFill>
                <a:latin typeface="Roboto"/>
                <a:ea typeface="Roboto"/>
                <a:cs typeface="Roboto"/>
                <a:sym typeface="Roboto"/>
              </a:defRPr>
            </a:lvl7pPr>
            <a:lvl8pPr indent="88900" lvl="7" marL="3200400" marR="0" rtl="0" algn="l">
              <a:lnSpc>
                <a:spcPct val="115000"/>
              </a:lnSpc>
              <a:spcBef>
                <a:spcPts val="0"/>
              </a:spcBef>
              <a:spcAft>
                <a:spcPts val="1600"/>
              </a:spcAft>
              <a:buClr>
                <a:srgbClr val="424242"/>
              </a:buClr>
              <a:buSzPts val="1400"/>
              <a:buFont typeface="Roboto"/>
              <a:buAutoNum type="alphaLcPeriod"/>
              <a:defRPr b="0" i="0" sz="1400" u="none" cap="none" strike="noStrike">
                <a:solidFill>
                  <a:srgbClr val="424242"/>
                </a:solidFill>
                <a:latin typeface="Roboto"/>
                <a:ea typeface="Roboto"/>
                <a:cs typeface="Roboto"/>
                <a:sym typeface="Roboto"/>
              </a:defRPr>
            </a:lvl8pPr>
            <a:lvl9pPr indent="88900" lvl="8" marL="3657600" marR="0" rtl="0" algn="l">
              <a:lnSpc>
                <a:spcPct val="115000"/>
              </a:lnSpc>
              <a:spcBef>
                <a:spcPts val="0"/>
              </a:spcBef>
              <a:spcAft>
                <a:spcPts val="1600"/>
              </a:spcAft>
              <a:buClr>
                <a:srgbClr val="424242"/>
              </a:buClr>
              <a:buSzPts val="1400"/>
              <a:buFont typeface="Roboto"/>
              <a:buAutoNum type="romanLcPeriod"/>
              <a:defRPr b="0" i="0" sz="1400" u="none" cap="none" strike="noStrike">
                <a:solidFill>
                  <a:srgbClr val="424242"/>
                </a:solidFill>
                <a:latin typeface="Roboto"/>
                <a:ea typeface="Roboto"/>
                <a:cs typeface="Roboto"/>
                <a:sym typeface="Roboto"/>
              </a:defRPr>
            </a:lvl9pPr>
          </a:lstStyle>
          <a:p/>
        </p:txBody>
      </p:sp>
      <p:sp>
        <p:nvSpPr>
          <p:cNvPr id="25" name="Shape 25"/>
          <p:cNvSpPr txBox="1"/>
          <p:nvPr>
            <p:ph idx="12" type="sldNum"/>
          </p:nvPr>
        </p:nvSpPr>
        <p:spPr>
          <a:xfrm>
            <a:off x="8472457" y="4739416"/>
            <a:ext cx="548700" cy="393600"/>
          </a:xfrm>
          <a:prstGeom prst="rect">
            <a:avLst/>
          </a:prstGeom>
          <a:noFill/>
          <a:ln>
            <a:noFill/>
          </a:ln>
        </p:spPr>
        <p:txBody>
          <a:bodyPr anchorCtr="0" anchor="ctr" bIns="91425" lIns="91425" rIns="91425" wrap="square" tIns="91425">
            <a:noAutofit/>
          </a:bodyPr>
          <a:lstStyle/>
          <a:p>
            <a:pPr indent="0" lvl="0" marL="0" marR="0" rtl="0" algn="l">
              <a:lnSpc>
                <a:spcPct val="100000"/>
              </a:lnSpc>
              <a:spcBef>
                <a:spcPts val="0"/>
              </a:spcBef>
              <a:spcAft>
                <a:spcPts val="0"/>
              </a:spcAft>
              <a:buClr>
                <a:srgbClr val="000000"/>
              </a:buClr>
              <a:buFont typeface="Arial"/>
              <a:buNone/>
            </a:pPr>
            <a:fld id="{00000000-1234-1234-1234-123412341234}" type="slidenum">
              <a:rPr b="0" i="0" lang="en" sz="1400" u="none" cap="none" strike="noStrike">
                <a:solidFill>
                  <a:srgbClr val="000000"/>
                </a:solidFill>
                <a:latin typeface="Arial"/>
                <a:ea typeface="Arial"/>
                <a:cs typeface="Arial"/>
                <a:sym typeface="Arial"/>
              </a:rPr>
              <a:t>‹#›</a:t>
            </a:fld>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uperblank">
    <p:bg>
      <p:bgPr>
        <a:solidFill>
          <a:srgbClr val="FFFFFF"/>
        </a:solidFill>
      </p:bgPr>
    </p:bg>
    <p:spTree>
      <p:nvGrpSpPr>
        <p:cNvPr id="79" name="Shape 79"/>
        <p:cNvGrpSpPr/>
        <p:nvPr/>
      </p:nvGrpSpPr>
      <p:grpSpPr>
        <a:xfrm>
          <a:off x="0" y="0"/>
          <a:ext cx="0" cy="0"/>
          <a:chOff x="0" y="0"/>
          <a:chExt cx="0" cy="0"/>
        </a:xfrm>
      </p:grpSpPr>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Custom Layout 11">
    <p:spTree>
      <p:nvGrpSpPr>
        <p:cNvPr id="80" name="Shape 80"/>
        <p:cNvGrpSpPr/>
        <p:nvPr/>
      </p:nvGrpSpPr>
      <p:grpSpPr>
        <a:xfrm>
          <a:off x="0" y="0"/>
          <a:ext cx="0" cy="0"/>
          <a:chOff x="0" y="0"/>
          <a:chExt cx="0" cy="0"/>
        </a:xfrm>
      </p:grpSpPr>
      <p:pic>
        <p:nvPicPr>
          <p:cNvPr descr="PWA-SlideTemplates-13.png" id="81" name="Shape 81"/>
          <p:cNvPicPr preferRelativeResize="0"/>
          <p:nvPr/>
        </p:nvPicPr>
        <p:blipFill rotWithShape="1">
          <a:blip r:embed="rId2">
            <a:alphaModFix/>
          </a:blip>
          <a:srcRect b="0" l="0" r="0" t="0"/>
          <a:stretch/>
        </p:blipFill>
        <p:spPr>
          <a:xfrm>
            <a:off x="925" y="0"/>
            <a:ext cx="9142146" cy="5143498"/>
          </a:xfrm>
          <a:prstGeom prst="rect">
            <a:avLst/>
          </a:prstGeom>
          <a:noFill/>
          <a:ln>
            <a:noFill/>
          </a:ln>
        </p:spPr>
      </p:pic>
      <p:sp>
        <p:nvSpPr>
          <p:cNvPr id="82" name="Shape 82"/>
          <p:cNvSpPr txBox="1"/>
          <p:nvPr>
            <p:ph idx="1" type="subTitle"/>
          </p:nvPr>
        </p:nvSpPr>
        <p:spPr>
          <a:xfrm>
            <a:off x="2117075" y="326575"/>
            <a:ext cx="6745500" cy="4493100"/>
          </a:xfrm>
          <a:prstGeom prst="rect">
            <a:avLst/>
          </a:prstGeom>
          <a:noFill/>
          <a:ln>
            <a:noFill/>
          </a:ln>
        </p:spPr>
        <p:txBody>
          <a:bodyPr anchorCtr="0" anchor="t" bIns="91425" lIns="91425" rIns="91425" wrap="square" tIns="91425"/>
          <a:lstStyle>
            <a:lvl1pPr indent="0" lvl="0" marL="0" marR="0" rtl="0" algn="l">
              <a:lnSpc>
                <a:spcPct val="150000"/>
              </a:lnSpc>
              <a:spcBef>
                <a:spcPts val="0"/>
              </a:spcBef>
              <a:spcAft>
                <a:spcPts val="0"/>
              </a:spcAft>
              <a:buClr>
                <a:srgbClr val="424242"/>
              </a:buClr>
              <a:buSzPts val="1400"/>
              <a:buFont typeface="Roboto"/>
              <a:buNone/>
              <a:defRPr b="0" i="0" sz="2400" u="none" cap="none" strike="noStrike">
                <a:solidFill>
                  <a:schemeClr val="dk2"/>
                </a:solidFill>
                <a:latin typeface="Consolas"/>
                <a:ea typeface="Consolas"/>
                <a:cs typeface="Consolas"/>
                <a:sym typeface="Consolas"/>
              </a:defRPr>
            </a:lvl1pPr>
            <a:lvl2pPr indent="0" lvl="1" marL="457200" marR="0" rtl="0" algn="l">
              <a:lnSpc>
                <a:spcPct val="150000"/>
              </a:lnSpc>
              <a:spcBef>
                <a:spcPts val="0"/>
              </a:spcBef>
              <a:spcAft>
                <a:spcPts val="0"/>
              </a:spcAft>
              <a:buClr>
                <a:srgbClr val="424242"/>
              </a:buClr>
              <a:buSzPts val="1400"/>
              <a:buFont typeface="Roboto"/>
              <a:buNone/>
              <a:defRPr b="0" i="0" sz="1800" u="none" cap="none" strike="noStrike">
                <a:solidFill>
                  <a:srgbClr val="424242"/>
                </a:solidFill>
                <a:latin typeface="Roboto"/>
                <a:ea typeface="Roboto"/>
                <a:cs typeface="Roboto"/>
                <a:sym typeface="Roboto"/>
              </a:defRPr>
            </a:lvl2pPr>
            <a:lvl3pPr indent="0" lvl="2" marL="914400" marR="0" rtl="0" algn="l">
              <a:lnSpc>
                <a:spcPct val="150000"/>
              </a:lnSpc>
              <a:spcBef>
                <a:spcPts val="0"/>
              </a:spcBef>
              <a:spcAft>
                <a:spcPts val="0"/>
              </a:spcAft>
              <a:buClr>
                <a:srgbClr val="424242"/>
              </a:buClr>
              <a:buSzPts val="1400"/>
              <a:buFont typeface="Roboto"/>
              <a:buNone/>
              <a:defRPr b="0" i="0" sz="1400" u="none" cap="none" strike="noStrike">
                <a:solidFill>
                  <a:srgbClr val="424242"/>
                </a:solidFill>
                <a:latin typeface="Roboto"/>
                <a:ea typeface="Roboto"/>
                <a:cs typeface="Roboto"/>
                <a:sym typeface="Roboto"/>
              </a:defRPr>
            </a:lvl3pPr>
            <a:lvl4pPr indent="0" lvl="3" marL="1371600" marR="0" rtl="0" algn="l">
              <a:lnSpc>
                <a:spcPct val="115000"/>
              </a:lnSpc>
              <a:spcBef>
                <a:spcPts val="0"/>
              </a:spcBef>
              <a:spcAft>
                <a:spcPts val="1600"/>
              </a:spcAft>
              <a:buClr>
                <a:srgbClr val="424242"/>
              </a:buClr>
              <a:buSzPts val="1400"/>
              <a:buFont typeface="Roboto"/>
              <a:buNone/>
              <a:defRPr b="0" i="0" sz="1400" u="none" cap="none" strike="noStrike">
                <a:solidFill>
                  <a:srgbClr val="424242"/>
                </a:solidFill>
                <a:latin typeface="Roboto"/>
                <a:ea typeface="Roboto"/>
                <a:cs typeface="Roboto"/>
                <a:sym typeface="Roboto"/>
              </a:defRPr>
            </a:lvl4pPr>
            <a:lvl5pPr indent="0" lvl="4" marL="1828800" marR="0" rtl="0" algn="l">
              <a:lnSpc>
                <a:spcPct val="115000"/>
              </a:lnSpc>
              <a:spcBef>
                <a:spcPts val="0"/>
              </a:spcBef>
              <a:spcAft>
                <a:spcPts val="1600"/>
              </a:spcAft>
              <a:buClr>
                <a:srgbClr val="424242"/>
              </a:buClr>
              <a:buSzPts val="1400"/>
              <a:buFont typeface="Roboto"/>
              <a:buNone/>
              <a:defRPr b="0" i="0" sz="1400" u="none" cap="none" strike="noStrike">
                <a:solidFill>
                  <a:srgbClr val="424242"/>
                </a:solidFill>
                <a:latin typeface="Roboto"/>
                <a:ea typeface="Roboto"/>
                <a:cs typeface="Roboto"/>
                <a:sym typeface="Roboto"/>
              </a:defRPr>
            </a:lvl5pPr>
            <a:lvl6pPr indent="0" lvl="5" marL="2286000" marR="0" rtl="0" algn="l">
              <a:lnSpc>
                <a:spcPct val="115000"/>
              </a:lnSpc>
              <a:spcBef>
                <a:spcPts val="0"/>
              </a:spcBef>
              <a:spcAft>
                <a:spcPts val="1600"/>
              </a:spcAft>
              <a:buClr>
                <a:srgbClr val="424242"/>
              </a:buClr>
              <a:buSzPts val="1400"/>
              <a:buFont typeface="Roboto"/>
              <a:buNone/>
              <a:defRPr b="0" i="0" sz="1400" u="none" cap="none" strike="noStrike">
                <a:solidFill>
                  <a:srgbClr val="424242"/>
                </a:solidFill>
                <a:latin typeface="Roboto"/>
                <a:ea typeface="Roboto"/>
                <a:cs typeface="Roboto"/>
                <a:sym typeface="Roboto"/>
              </a:defRPr>
            </a:lvl6pPr>
            <a:lvl7pPr indent="0" lvl="6" marL="2743200" marR="0" rtl="0" algn="l">
              <a:lnSpc>
                <a:spcPct val="115000"/>
              </a:lnSpc>
              <a:spcBef>
                <a:spcPts val="0"/>
              </a:spcBef>
              <a:spcAft>
                <a:spcPts val="1600"/>
              </a:spcAft>
              <a:buClr>
                <a:srgbClr val="424242"/>
              </a:buClr>
              <a:buSzPts val="1400"/>
              <a:buFont typeface="Roboto"/>
              <a:buNone/>
              <a:defRPr b="0" i="0" sz="1400" u="none" cap="none" strike="noStrike">
                <a:solidFill>
                  <a:srgbClr val="424242"/>
                </a:solidFill>
                <a:latin typeface="Roboto"/>
                <a:ea typeface="Roboto"/>
                <a:cs typeface="Roboto"/>
                <a:sym typeface="Roboto"/>
              </a:defRPr>
            </a:lvl7pPr>
            <a:lvl8pPr indent="0" lvl="7" marL="3200400" marR="0" rtl="0" algn="l">
              <a:lnSpc>
                <a:spcPct val="115000"/>
              </a:lnSpc>
              <a:spcBef>
                <a:spcPts val="0"/>
              </a:spcBef>
              <a:spcAft>
                <a:spcPts val="1600"/>
              </a:spcAft>
              <a:buClr>
                <a:srgbClr val="424242"/>
              </a:buClr>
              <a:buSzPts val="1400"/>
              <a:buFont typeface="Roboto"/>
              <a:buNone/>
              <a:defRPr b="0" i="0" sz="1400" u="none" cap="none" strike="noStrike">
                <a:solidFill>
                  <a:srgbClr val="424242"/>
                </a:solidFill>
                <a:latin typeface="Roboto"/>
                <a:ea typeface="Roboto"/>
                <a:cs typeface="Roboto"/>
                <a:sym typeface="Roboto"/>
              </a:defRPr>
            </a:lvl8pPr>
            <a:lvl9pPr indent="0" lvl="8" marL="3657600" marR="0" rtl="0" algn="l">
              <a:lnSpc>
                <a:spcPct val="115000"/>
              </a:lnSpc>
              <a:spcBef>
                <a:spcPts val="0"/>
              </a:spcBef>
              <a:spcAft>
                <a:spcPts val="1600"/>
              </a:spcAft>
              <a:buClr>
                <a:srgbClr val="424242"/>
              </a:buClr>
              <a:buSzPts val="1400"/>
              <a:buFont typeface="Roboto"/>
              <a:buNone/>
              <a:defRPr b="0" i="0" sz="1400" u="none" cap="none" strike="noStrike">
                <a:solidFill>
                  <a:srgbClr val="424242"/>
                </a:solidFill>
                <a:latin typeface="Roboto"/>
                <a:ea typeface="Roboto"/>
                <a:cs typeface="Roboto"/>
                <a:sym typeface="Roboto"/>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egway Side">
    <p:bg>
      <p:bgPr>
        <a:solidFill>
          <a:srgbClr val="0E9AAD"/>
        </a:solidFill>
      </p:bgPr>
    </p:bg>
    <p:spTree>
      <p:nvGrpSpPr>
        <p:cNvPr id="83" name="Shape 83"/>
        <p:cNvGrpSpPr/>
        <p:nvPr/>
      </p:nvGrpSpPr>
      <p:grpSpPr>
        <a:xfrm>
          <a:off x="0" y="0"/>
          <a:ext cx="0" cy="0"/>
          <a:chOff x="0" y="0"/>
          <a:chExt cx="0" cy="0"/>
        </a:xfrm>
      </p:grpSpPr>
      <p:sp>
        <p:nvSpPr>
          <p:cNvPr id="84" name="Shape 84"/>
          <p:cNvSpPr txBox="1"/>
          <p:nvPr>
            <p:ph type="title"/>
          </p:nvPr>
        </p:nvSpPr>
        <p:spPr>
          <a:xfrm>
            <a:off x="749152" y="-28507"/>
            <a:ext cx="7645800" cy="5200500"/>
          </a:xfrm>
          <a:prstGeom prst="rect">
            <a:avLst/>
          </a:prstGeom>
          <a:noFill/>
          <a:ln>
            <a:noFill/>
          </a:ln>
        </p:spPr>
        <p:txBody>
          <a:bodyPr anchorCtr="0" anchor="ctr" bIns="91425" lIns="91425" rIns="91425" wrap="square" tIns="91425"/>
          <a:lstStyle>
            <a:lvl1pPr indent="0" lvl="0" marL="0" marR="0" rtl="0" algn="ctr">
              <a:lnSpc>
                <a:spcPct val="100000"/>
              </a:lnSpc>
              <a:spcBef>
                <a:spcPts val="0"/>
              </a:spcBef>
              <a:spcAft>
                <a:spcPts val="0"/>
              </a:spcAft>
              <a:buClr>
                <a:srgbClr val="304FFE"/>
              </a:buClr>
              <a:buSzPts val="1400"/>
              <a:buFont typeface="Roboto"/>
              <a:buNone/>
              <a:defRPr b="1" i="0" sz="3600" u="none" cap="none" strike="noStrike">
                <a:solidFill>
                  <a:srgbClr val="304FFE"/>
                </a:solidFill>
                <a:latin typeface="Roboto"/>
                <a:ea typeface="Roboto"/>
                <a:cs typeface="Roboto"/>
                <a:sym typeface="Roboto"/>
              </a:defRPr>
            </a:lvl1pPr>
            <a:lvl2pPr indent="0" lvl="1" rtl="0">
              <a:spcBef>
                <a:spcPts val="0"/>
              </a:spcBef>
              <a:buClr>
                <a:schemeClr val="dk1"/>
              </a:buClr>
              <a:buSzPts val="1400"/>
              <a:buFont typeface="Arial"/>
              <a:buNone/>
              <a:defRPr sz="2800">
                <a:solidFill>
                  <a:schemeClr val="dk1"/>
                </a:solidFill>
              </a:defRPr>
            </a:lvl2pPr>
            <a:lvl3pPr indent="0" lvl="2" rtl="0">
              <a:spcBef>
                <a:spcPts val="0"/>
              </a:spcBef>
              <a:buClr>
                <a:schemeClr val="dk1"/>
              </a:buClr>
              <a:buSzPts val="1400"/>
              <a:buFont typeface="Arial"/>
              <a:buNone/>
              <a:defRPr sz="2800">
                <a:solidFill>
                  <a:schemeClr val="dk1"/>
                </a:solidFill>
              </a:defRPr>
            </a:lvl3pPr>
            <a:lvl4pPr indent="0" lvl="3" rtl="0">
              <a:spcBef>
                <a:spcPts val="0"/>
              </a:spcBef>
              <a:buClr>
                <a:schemeClr val="dk1"/>
              </a:buClr>
              <a:buSzPts val="1400"/>
              <a:buFont typeface="Arial"/>
              <a:buNone/>
              <a:defRPr sz="2800">
                <a:solidFill>
                  <a:schemeClr val="dk1"/>
                </a:solidFill>
              </a:defRPr>
            </a:lvl4pPr>
            <a:lvl5pPr indent="0" lvl="4" rtl="0">
              <a:spcBef>
                <a:spcPts val="0"/>
              </a:spcBef>
              <a:buClr>
                <a:schemeClr val="dk1"/>
              </a:buClr>
              <a:buSzPts val="1400"/>
              <a:buFont typeface="Arial"/>
              <a:buNone/>
              <a:defRPr sz="2800">
                <a:solidFill>
                  <a:schemeClr val="dk1"/>
                </a:solidFill>
              </a:defRPr>
            </a:lvl5pPr>
            <a:lvl6pPr indent="0" lvl="5" rtl="0">
              <a:spcBef>
                <a:spcPts val="0"/>
              </a:spcBef>
              <a:buClr>
                <a:schemeClr val="dk1"/>
              </a:buClr>
              <a:buSzPts val="1400"/>
              <a:buFont typeface="Arial"/>
              <a:buNone/>
              <a:defRPr sz="2800">
                <a:solidFill>
                  <a:schemeClr val="dk1"/>
                </a:solidFill>
              </a:defRPr>
            </a:lvl6pPr>
            <a:lvl7pPr indent="0" lvl="6" rtl="0">
              <a:spcBef>
                <a:spcPts val="0"/>
              </a:spcBef>
              <a:buClr>
                <a:schemeClr val="dk1"/>
              </a:buClr>
              <a:buSzPts val="1400"/>
              <a:buFont typeface="Arial"/>
              <a:buNone/>
              <a:defRPr sz="2800">
                <a:solidFill>
                  <a:schemeClr val="dk1"/>
                </a:solidFill>
              </a:defRPr>
            </a:lvl7pPr>
            <a:lvl8pPr indent="0" lvl="7" rtl="0">
              <a:spcBef>
                <a:spcPts val="0"/>
              </a:spcBef>
              <a:buClr>
                <a:schemeClr val="dk1"/>
              </a:buClr>
              <a:buSzPts val="1400"/>
              <a:buFont typeface="Arial"/>
              <a:buNone/>
              <a:defRPr sz="2800">
                <a:solidFill>
                  <a:schemeClr val="dk1"/>
                </a:solidFill>
              </a:defRPr>
            </a:lvl8pPr>
            <a:lvl9pPr indent="0" lvl="8" rtl="0">
              <a:spcBef>
                <a:spcPts val="0"/>
              </a:spcBef>
              <a:buClr>
                <a:schemeClr val="dk1"/>
              </a:buClr>
              <a:buSzPts val="1400"/>
              <a:buFont typeface="Arial"/>
              <a:buNone/>
              <a:defRPr sz="2800">
                <a:solidFill>
                  <a:schemeClr val="dk1"/>
                </a:solidFill>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Custom Layout 9">
    <p:spTree>
      <p:nvGrpSpPr>
        <p:cNvPr id="85" name="Shape 85"/>
        <p:cNvGrpSpPr/>
        <p:nvPr/>
      </p:nvGrpSpPr>
      <p:grpSpPr>
        <a:xfrm>
          <a:off x="0" y="0"/>
          <a:ext cx="0" cy="0"/>
          <a:chOff x="0" y="0"/>
          <a:chExt cx="0" cy="0"/>
        </a:xfrm>
      </p:grpSpPr>
      <p:pic>
        <p:nvPicPr>
          <p:cNvPr descr="PWA-SlideTemplates-10.png" id="86" name="Shape 86"/>
          <p:cNvPicPr preferRelativeResize="0"/>
          <p:nvPr/>
        </p:nvPicPr>
        <p:blipFill rotWithShape="1">
          <a:blip r:embed="rId2">
            <a:alphaModFix/>
          </a:blip>
          <a:srcRect b="0" l="0" r="0" t="0"/>
          <a:stretch/>
        </p:blipFill>
        <p:spPr>
          <a:xfrm>
            <a:off x="925" y="0"/>
            <a:ext cx="9142146" cy="5143498"/>
          </a:xfrm>
          <a:prstGeom prst="rect">
            <a:avLst/>
          </a:prstGeom>
          <a:noFill/>
          <a:ln>
            <a:noFill/>
          </a:ln>
        </p:spPr>
      </p:pic>
      <p:sp>
        <p:nvSpPr>
          <p:cNvPr id="87" name="Shape 87"/>
          <p:cNvSpPr txBox="1"/>
          <p:nvPr>
            <p:ph type="title"/>
          </p:nvPr>
        </p:nvSpPr>
        <p:spPr>
          <a:xfrm>
            <a:off x="838950" y="3412100"/>
            <a:ext cx="7466100" cy="1452600"/>
          </a:xfrm>
          <a:prstGeom prst="rect">
            <a:avLst/>
          </a:prstGeom>
          <a:noFill/>
          <a:ln>
            <a:noFill/>
          </a:ln>
        </p:spPr>
        <p:txBody>
          <a:bodyPr anchorCtr="0" anchor="t" bIns="91425" lIns="91425" rIns="91425" wrap="square" tIns="91425"/>
          <a:lstStyle>
            <a:lvl1pPr indent="0" lvl="0" marL="0" marR="0" rtl="0" algn="ctr">
              <a:lnSpc>
                <a:spcPct val="100000"/>
              </a:lnSpc>
              <a:spcBef>
                <a:spcPts val="0"/>
              </a:spcBef>
              <a:spcAft>
                <a:spcPts val="0"/>
              </a:spcAft>
              <a:buClr>
                <a:srgbClr val="304FFE"/>
              </a:buClr>
              <a:buSzPts val="1400"/>
              <a:buFont typeface="Roboto"/>
              <a:buNone/>
              <a:defRPr b="1" i="0" sz="3000" u="none" cap="none" strike="noStrike">
                <a:solidFill>
                  <a:srgbClr val="304FFE"/>
                </a:solidFill>
                <a:latin typeface="Source Sans Pro"/>
                <a:ea typeface="Source Sans Pro"/>
                <a:cs typeface="Source Sans Pro"/>
                <a:sym typeface="Source Sans Pro"/>
              </a:defRPr>
            </a:lvl1pPr>
            <a:lvl2pPr indent="0" lvl="1" rtl="0">
              <a:spcBef>
                <a:spcPts val="0"/>
              </a:spcBef>
              <a:buClr>
                <a:schemeClr val="dk1"/>
              </a:buClr>
              <a:buSzPts val="1400"/>
              <a:buFont typeface="Arial"/>
              <a:buNone/>
              <a:defRPr sz="2800">
                <a:solidFill>
                  <a:schemeClr val="dk1"/>
                </a:solidFill>
              </a:defRPr>
            </a:lvl2pPr>
            <a:lvl3pPr indent="0" lvl="2" rtl="0">
              <a:spcBef>
                <a:spcPts val="0"/>
              </a:spcBef>
              <a:buClr>
                <a:schemeClr val="dk1"/>
              </a:buClr>
              <a:buSzPts val="1400"/>
              <a:buFont typeface="Arial"/>
              <a:buNone/>
              <a:defRPr sz="2800">
                <a:solidFill>
                  <a:schemeClr val="dk1"/>
                </a:solidFill>
              </a:defRPr>
            </a:lvl3pPr>
            <a:lvl4pPr indent="0" lvl="3" rtl="0">
              <a:spcBef>
                <a:spcPts val="0"/>
              </a:spcBef>
              <a:buClr>
                <a:schemeClr val="dk1"/>
              </a:buClr>
              <a:buSzPts val="1400"/>
              <a:buFont typeface="Arial"/>
              <a:buNone/>
              <a:defRPr sz="2800">
                <a:solidFill>
                  <a:schemeClr val="dk1"/>
                </a:solidFill>
              </a:defRPr>
            </a:lvl4pPr>
            <a:lvl5pPr indent="0" lvl="4" rtl="0">
              <a:spcBef>
                <a:spcPts val="0"/>
              </a:spcBef>
              <a:buClr>
                <a:schemeClr val="dk1"/>
              </a:buClr>
              <a:buSzPts val="1400"/>
              <a:buFont typeface="Arial"/>
              <a:buNone/>
              <a:defRPr sz="2800">
                <a:solidFill>
                  <a:schemeClr val="dk1"/>
                </a:solidFill>
              </a:defRPr>
            </a:lvl5pPr>
            <a:lvl6pPr indent="0" lvl="5" rtl="0">
              <a:spcBef>
                <a:spcPts val="0"/>
              </a:spcBef>
              <a:buClr>
                <a:schemeClr val="dk1"/>
              </a:buClr>
              <a:buSzPts val="1400"/>
              <a:buFont typeface="Arial"/>
              <a:buNone/>
              <a:defRPr sz="2800">
                <a:solidFill>
                  <a:schemeClr val="dk1"/>
                </a:solidFill>
              </a:defRPr>
            </a:lvl6pPr>
            <a:lvl7pPr indent="0" lvl="6" rtl="0">
              <a:spcBef>
                <a:spcPts val="0"/>
              </a:spcBef>
              <a:buClr>
                <a:schemeClr val="dk1"/>
              </a:buClr>
              <a:buSzPts val="1400"/>
              <a:buFont typeface="Arial"/>
              <a:buNone/>
              <a:defRPr sz="2800">
                <a:solidFill>
                  <a:schemeClr val="dk1"/>
                </a:solidFill>
              </a:defRPr>
            </a:lvl7pPr>
            <a:lvl8pPr indent="0" lvl="7" rtl="0">
              <a:spcBef>
                <a:spcPts val="0"/>
              </a:spcBef>
              <a:buClr>
                <a:schemeClr val="dk1"/>
              </a:buClr>
              <a:buSzPts val="1400"/>
              <a:buFont typeface="Arial"/>
              <a:buNone/>
              <a:defRPr sz="2800">
                <a:solidFill>
                  <a:schemeClr val="dk1"/>
                </a:solidFill>
              </a:defRPr>
            </a:lvl8pPr>
            <a:lvl9pPr indent="0" lvl="8" rtl="0">
              <a:spcBef>
                <a:spcPts val="0"/>
              </a:spcBef>
              <a:buClr>
                <a:schemeClr val="dk1"/>
              </a:buClr>
              <a:buSzPts val="1400"/>
              <a:buFont typeface="Arial"/>
              <a:buNone/>
              <a:defRPr sz="2800">
                <a:solidFill>
                  <a:schemeClr val="dk1"/>
                </a:solidFill>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blank">
  <p:cSld name="Blank">
    <p:bg>
      <p:bgPr>
        <a:solidFill>
          <a:schemeClr val="accent4"/>
        </a:solidFill>
      </p:bgPr>
    </p:bg>
    <p:spTree>
      <p:nvGrpSpPr>
        <p:cNvPr id="92" name="Shape 92"/>
        <p:cNvGrpSpPr/>
        <p:nvPr/>
      </p:nvGrpSpPr>
      <p:grpSpPr>
        <a:xfrm>
          <a:off x="0" y="0"/>
          <a:ext cx="0" cy="0"/>
          <a:chOff x="0" y="0"/>
          <a:chExt cx="0" cy="0"/>
        </a:xfrm>
      </p:grpSpPr>
      <p:sp>
        <p:nvSpPr>
          <p:cNvPr id="93" name="Shape 93"/>
          <p:cNvSpPr txBox="1"/>
          <p:nvPr>
            <p:ph idx="12" type="sldNum"/>
          </p:nvPr>
        </p:nvSpPr>
        <p:spPr>
          <a:xfrm>
            <a:off x="8523541" y="4695623"/>
            <a:ext cx="548700" cy="393600"/>
          </a:xfrm>
          <a:prstGeom prst="rect">
            <a:avLst/>
          </a:prstGeom>
          <a:noFill/>
          <a:ln>
            <a:noFill/>
          </a:ln>
        </p:spPr>
        <p:txBody>
          <a:bodyPr anchorCtr="0" anchor="ctr" bIns="91425" lIns="91425" rIns="91425" wrap="square" tIns="91425">
            <a:noAutofit/>
          </a:bodyPr>
          <a:lstStyle/>
          <a:p>
            <a:pPr indent="0" lvl="0" marL="0" marR="0" rtl="0" algn="l">
              <a:lnSpc>
                <a:spcPct val="100000"/>
              </a:lnSpc>
              <a:spcBef>
                <a:spcPts val="0"/>
              </a:spcBef>
              <a:spcAft>
                <a:spcPts val="0"/>
              </a:spcAft>
              <a:buClr>
                <a:srgbClr val="000000"/>
              </a:buClr>
              <a:buFont typeface="Arial"/>
              <a:buNone/>
            </a:pPr>
            <a:fld id="{00000000-1234-1234-1234-123412341234}" type="slidenum">
              <a:rPr b="0" i="0" lang="en" sz="1400" u="none" cap="none" strike="noStrike">
                <a:solidFill>
                  <a:srgbClr val="000000"/>
                </a:solidFill>
                <a:latin typeface="Arial"/>
                <a:ea typeface="Arial"/>
                <a:cs typeface="Arial"/>
                <a:sym typeface="Arial"/>
              </a:rPr>
              <a:t>‹#›</a:t>
            </a:fld>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
  <p:cSld name="Title slide">
    <p:spTree>
      <p:nvGrpSpPr>
        <p:cNvPr id="94" name="Shape 94"/>
        <p:cNvGrpSpPr/>
        <p:nvPr/>
      </p:nvGrpSpPr>
      <p:grpSpPr>
        <a:xfrm>
          <a:off x="0" y="0"/>
          <a:ext cx="0" cy="0"/>
          <a:chOff x="0" y="0"/>
          <a:chExt cx="0" cy="0"/>
        </a:xfrm>
      </p:grpSpPr>
      <p:sp>
        <p:nvSpPr>
          <p:cNvPr id="95" name="Shape 95"/>
          <p:cNvSpPr/>
          <p:nvPr/>
        </p:nvSpPr>
        <p:spPr>
          <a:xfrm flipH="1">
            <a:off x="8246400" y="4245925"/>
            <a:ext cx="897600" cy="897600"/>
          </a:xfrm>
          <a:prstGeom prst="rtTriangle">
            <a:avLst/>
          </a:prstGeom>
          <a:solidFill>
            <a:schemeClr val="lt1"/>
          </a:solidFill>
          <a:ln>
            <a:noFill/>
          </a:ln>
        </p:spPr>
        <p:txBody>
          <a:bodyPr anchorCtr="0" anchor="ctr" bIns="91425" lIns="91425"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96" name="Shape 96"/>
          <p:cNvSpPr/>
          <p:nvPr/>
        </p:nvSpPr>
        <p:spPr>
          <a:xfrm flipH="1">
            <a:off x="8246400" y="4245875"/>
            <a:ext cx="897600" cy="897600"/>
          </a:xfrm>
          <a:prstGeom prst="round1Rect">
            <a:avLst>
              <a:gd fmla="val 16667" name="adj"/>
            </a:avLst>
          </a:prstGeom>
          <a:solidFill>
            <a:schemeClr val="lt1">
              <a:alpha val="67843"/>
            </a:schemeClr>
          </a:solidFill>
          <a:ln>
            <a:noFill/>
          </a:ln>
        </p:spPr>
        <p:txBody>
          <a:bodyPr anchorCtr="0" anchor="ctr" bIns="91425" lIns="91425"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97" name="Shape 97"/>
          <p:cNvSpPr txBox="1"/>
          <p:nvPr>
            <p:ph type="ctrTitle"/>
          </p:nvPr>
        </p:nvSpPr>
        <p:spPr>
          <a:xfrm>
            <a:off x="390525" y="1819275"/>
            <a:ext cx="8222100" cy="933600"/>
          </a:xfrm>
          <a:prstGeom prst="rect">
            <a:avLst/>
          </a:prstGeom>
          <a:noFill/>
          <a:ln>
            <a:noFill/>
          </a:ln>
        </p:spPr>
        <p:txBody>
          <a:bodyPr anchorCtr="0" anchor="b" bIns="91425" lIns="91425" rIns="91425" wrap="square" tIns="91425"/>
          <a:lstStyle>
            <a:lvl1pPr indent="0" lvl="0" marL="0" marR="0" rtl="0" algn="l">
              <a:lnSpc>
                <a:spcPct val="100000"/>
              </a:lnSpc>
              <a:spcBef>
                <a:spcPts val="0"/>
              </a:spcBef>
              <a:spcAft>
                <a:spcPts val="0"/>
              </a:spcAft>
              <a:buClr>
                <a:schemeClr val="lt1"/>
              </a:buClr>
              <a:buSzPts val="1400"/>
              <a:buFont typeface="Roboto"/>
              <a:buNone/>
              <a:defRPr b="0" i="0" sz="4800" u="none" cap="none" strike="noStrike">
                <a:solidFill>
                  <a:schemeClr val="lt1"/>
                </a:solidFill>
                <a:latin typeface="Roboto"/>
                <a:ea typeface="Roboto"/>
                <a:cs typeface="Roboto"/>
                <a:sym typeface="Roboto"/>
              </a:defRPr>
            </a:lvl1pPr>
            <a:lvl2pPr indent="0" lvl="1" rtl="0">
              <a:spcBef>
                <a:spcPts val="0"/>
              </a:spcBef>
              <a:buClr>
                <a:schemeClr val="lt1"/>
              </a:buClr>
              <a:buSzPts val="1400"/>
              <a:buFont typeface="Roboto"/>
              <a:buNone/>
              <a:defRPr sz="4800">
                <a:solidFill>
                  <a:schemeClr val="lt1"/>
                </a:solidFill>
                <a:latin typeface="Roboto"/>
                <a:ea typeface="Roboto"/>
                <a:cs typeface="Roboto"/>
                <a:sym typeface="Roboto"/>
              </a:defRPr>
            </a:lvl2pPr>
            <a:lvl3pPr indent="0" lvl="2" rtl="0">
              <a:spcBef>
                <a:spcPts val="0"/>
              </a:spcBef>
              <a:buClr>
                <a:schemeClr val="lt1"/>
              </a:buClr>
              <a:buSzPts val="1400"/>
              <a:buFont typeface="Roboto"/>
              <a:buNone/>
              <a:defRPr sz="4800">
                <a:solidFill>
                  <a:schemeClr val="lt1"/>
                </a:solidFill>
                <a:latin typeface="Roboto"/>
                <a:ea typeface="Roboto"/>
                <a:cs typeface="Roboto"/>
                <a:sym typeface="Roboto"/>
              </a:defRPr>
            </a:lvl3pPr>
            <a:lvl4pPr indent="0" lvl="3" rtl="0">
              <a:spcBef>
                <a:spcPts val="0"/>
              </a:spcBef>
              <a:buClr>
                <a:schemeClr val="lt1"/>
              </a:buClr>
              <a:buSzPts val="1400"/>
              <a:buFont typeface="Roboto"/>
              <a:buNone/>
              <a:defRPr sz="4800">
                <a:solidFill>
                  <a:schemeClr val="lt1"/>
                </a:solidFill>
                <a:latin typeface="Roboto"/>
                <a:ea typeface="Roboto"/>
                <a:cs typeface="Roboto"/>
                <a:sym typeface="Roboto"/>
              </a:defRPr>
            </a:lvl4pPr>
            <a:lvl5pPr indent="0" lvl="4" rtl="0">
              <a:spcBef>
                <a:spcPts val="0"/>
              </a:spcBef>
              <a:buClr>
                <a:schemeClr val="lt1"/>
              </a:buClr>
              <a:buSzPts val="1400"/>
              <a:buFont typeface="Roboto"/>
              <a:buNone/>
              <a:defRPr sz="4800">
                <a:solidFill>
                  <a:schemeClr val="lt1"/>
                </a:solidFill>
                <a:latin typeface="Roboto"/>
                <a:ea typeface="Roboto"/>
                <a:cs typeface="Roboto"/>
                <a:sym typeface="Roboto"/>
              </a:defRPr>
            </a:lvl5pPr>
            <a:lvl6pPr indent="0" lvl="5" rtl="0">
              <a:spcBef>
                <a:spcPts val="0"/>
              </a:spcBef>
              <a:buClr>
                <a:schemeClr val="lt1"/>
              </a:buClr>
              <a:buSzPts val="1400"/>
              <a:buFont typeface="Roboto"/>
              <a:buNone/>
              <a:defRPr sz="4800">
                <a:solidFill>
                  <a:schemeClr val="lt1"/>
                </a:solidFill>
                <a:latin typeface="Roboto"/>
                <a:ea typeface="Roboto"/>
                <a:cs typeface="Roboto"/>
                <a:sym typeface="Roboto"/>
              </a:defRPr>
            </a:lvl6pPr>
            <a:lvl7pPr indent="0" lvl="6" rtl="0">
              <a:spcBef>
                <a:spcPts val="0"/>
              </a:spcBef>
              <a:buClr>
                <a:schemeClr val="lt1"/>
              </a:buClr>
              <a:buSzPts val="1400"/>
              <a:buFont typeface="Roboto"/>
              <a:buNone/>
              <a:defRPr sz="4800">
                <a:solidFill>
                  <a:schemeClr val="lt1"/>
                </a:solidFill>
                <a:latin typeface="Roboto"/>
                <a:ea typeface="Roboto"/>
                <a:cs typeface="Roboto"/>
                <a:sym typeface="Roboto"/>
              </a:defRPr>
            </a:lvl7pPr>
            <a:lvl8pPr indent="0" lvl="7" rtl="0">
              <a:spcBef>
                <a:spcPts val="0"/>
              </a:spcBef>
              <a:buClr>
                <a:schemeClr val="lt1"/>
              </a:buClr>
              <a:buSzPts val="1400"/>
              <a:buFont typeface="Roboto"/>
              <a:buNone/>
              <a:defRPr sz="4800">
                <a:solidFill>
                  <a:schemeClr val="lt1"/>
                </a:solidFill>
                <a:latin typeface="Roboto"/>
                <a:ea typeface="Roboto"/>
                <a:cs typeface="Roboto"/>
                <a:sym typeface="Roboto"/>
              </a:defRPr>
            </a:lvl8pPr>
            <a:lvl9pPr indent="0" lvl="8" rtl="0">
              <a:spcBef>
                <a:spcPts val="0"/>
              </a:spcBef>
              <a:buClr>
                <a:schemeClr val="lt1"/>
              </a:buClr>
              <a:buSzPts val="1400"/>
              <a:buFont typeface="Roboto"/>
              <a:buNone/>
              <a:defRPr sz="4800">
                <a:solidFill>
                  <a:schemeClr val="lt1"/>
                </a:solidFill>
                <a:latin typeface="Roboto"/>
                <a:ea typeface="Roboto"/>
                <a:cs typeface="Roboto"/>
                <a:sym typeface="Roboto"/>
              </a:defRPr>
            </a:lvl9pPr>
          </a:lstStyle>
          <a:p/>
        </p:txBody>
      </p:sp>
      <p:sp>
        <p:nvSpPr>
          <p:cNvPr id="98" name="Shape 98"/>
          <p:cNvSpPr txBox="1"/>
          <p:nvPr>
            <p:ph idx="1" type="subTitle"/>
          </p:nvPr>
        </p:nvSpPr>
        <p:spPr>
          <a:xfrm>
            <a:off x="390525" y="2789130"/>
            <a:ext cx="8222100" cy="432900"/>
          </a:xfrm>
          <a:prstGeom prst="rect">
            <a:avLst/>
          </a:prstGeom>
          <a:noFill/>
          <a:ln>
            <a:noFill/>
          </a:ln>
        </p:spPr>
        <p:txBody>
          <a:bodyPr anchorCtr="0" anchor="t" bIns="91425" lIns="91425" rIns="91425" wrap="square" tIns="91425"/>
          <a:lstStyle>
            <a:lvl1pPr indent="0" lvl="0" marL="0" marR="0" rtl="0" algn="l">
              <a:lnSpc>
                <a:spcPct val="100000"/>
              </a:lnSpc>
              <a:spcBef>
                <a:spcPts val="0"/>
              </a:spcBef>
              <a:spcAft>
                <a:spcPts val="0"/>
              </a:spcAft>
              <a:buClr>
                <a:schemeClr val="lt1"/>
              </a:buClr>
              <a:buSzPts val="1400"/>
              <a:buFont typeface="Roboto"/>
              <a:buNone/>
              <a:defRPr b="0" i="0" sz="1800" u="none" cap="none" strike="noStrike">
                <a:solidFill>
                  <a:schemeClr val="lt1"/>
                </a:solidFill>
                <a:latin typeface="Roboto"/>
                <a:ea typeface="Roboto"/>
                <a:cs typeface="Roboto"/>
                <a:sym typeface="Roboto"/>
              </a:defRPr>
            </a:lvl1pPr>
            <a:lvl2pPr indent="0" lvl="1" marL="457200" marR="0" rtl="0" algn="l">
              <a:lnSpc>
                <a:spcPct val="100000"/>
              </a:lnSpc>
              <a:spcBef>
                <a:spcPts val="0"/>
              </a:spcBef>
              <a:spcAft>
                <a:spcPts val="0"/>
              </a:spcAft>
              <a:buClr>
                <a:schemeClr val="lt1"/>
              </a:buClr>
              <a:buSzPts val="1400"/>
              <a:buFont typeface="Roboto"/>
              <a:buNone/>
              <a:defRPr b="0" i="0" sz="1800" u="none" cap="none" strike="noStrike">
                <a:solidFill>
                  <a:schemeClr val="lt1"/>
                </a:solidFill>
                <a:latin typeface="Roboto"/>
                <a:ea typeface="Roboto"/>
                <a:cs typeface="Roboto"/>
                <a:sym typeface="Roboto"/>
              </a:defRPr>
            </a:lvl2pPr>
            <a:lvl3pPr indent="0" lvl="2" marL="914400" marR="0" rtl="0" algn="l">
              <a:lnSpc>
                <a:spcPct val="100000"/>
              </a:lnSpc>
              <a:spcBef>
                <a:spcPts val="0"/>
              </a:spcBef>
              <a:spcAft>
                <a:spcPts val="0"/>
              </a:spcAft>
              <a:buClr>
                <a:schemeClr val="lt1"/>
              </a:buClr>
              <a:buSzPts val="1400"/>
              <a:buFont typeface="Roboto"/>
              <a:buNone/>
              <a:defRPr b="0" i="0" sz="1800" u="none" cap="none" strike="noStrike">
                <a:solidFill>
                  <a:schemeClr val="lt1"/>
                </a:solidFill>
                <a:latin typeface="Roboto"/>
                <a:ea typeface="Roboto"/>
                <a:cs typeface="Roboto"/>
                <a:sym typeface="Roboto"/>
              </a:defRPr>
            </a:lvl3pPr>
            <a:lvl4pPr indent="0" lvl="3" marL="1371600" marR="0" rtl="0" algn="l">
              <a:lnSpc>
                <a:spcPct val="100000"/>
              </a:lnSpc>
              <a:spcBef>
                <a:spcPts val="0"/>
              </a:spcBef>
              <a:spcAft>
                <a:spcPts val="0"/>
              </a:spcAft>
              <a:buClr>
                <a:schemeClr val="lt1"/>
              </a:buClr>
              <a:buSzPts val="1400"/>
              <a:buFont typeface="Roboto"/>
              <a:buNone/>
              <a:defRPr b="0" i="0" sz="1800" u="none" cap="none" strike="noStrike">
                <a:solidFill>
                  <a:schemeClr val="lt1"/>
                </a:solidFill>
                <a:latin typeface="Roboto"/>
                <a:ea typeface="Roboto"/>
                <a:cs typeface="Roboto"/>
                <a:sym typeface="Roboto"/>
              </a:defRPr>
            </a:lvl4pPr>
            <a:lvl5pPr indent="0" lvl="4" marL="1828800" marR="0" rtl="0" algn="l">
              <a:lnSpc>
                <a:spcPct val="100000"/>
              </a:lnSpc>
              <a:spcBef>
                <a:spcPts val="0"/>
              </a:spcBef>
              <a:spcAft>
                <a:spcPts val="0"/>
              </a:spcAft>
              <a:buClr>
                <a:schemeClr val="lt1"/>
              </a:buClr>
              <a:buSzPts val="1400"/>
              <a:buFont typeface="Roboto"/>
              <a:buNone/>
              <a:defRPr b="0" i="0" sz="1800" u="none" cap="none" strike="noStrike">
                <a:solidFill>
                  <a:schemeClr val="lt1"/>
                </a:solidFill>
                <a:latin typeface="Roboto"/>
                <a:ea typeface="Roboto"/>
                <a:cs typeface="Roboto"/>
                <a:sym typeface="Roboto"/>
              </a:defRPr>
            </a:lvl5pPr>
            <a:lvl6pPr indent="0" lvl="5" marL="2286000" marR="0" rtl="0" algn="l">
              <a:lnSpc>
                <a:spcPct val="100000"/>
              </a:lnSpc>
              <a:spcBef>
                <a:spcPts val="0"/>
              </a:spcBef>
              <a:spcAft>
                <a:spcPts val="0"/>
              </a:spcAft>
              <a:buClr>
                <a:schemeClr val="lt1"/>
              </a:buClr>
              <a:buSzPts val="1400"/>
              <a:buFont typeface="Roboto"/>
              <a:buNone/>
              <a:defRPr b="0" i="0" sz="1800" u="none" cap="none" strike="noStrike">
                <a:solidFill>
                  <a:schemeClr val="lt1"/>
                </a:solidFill>
                <a:latin typeface="Roboto"/>
                <a:ea typeface="Roboto"/>
                <a:cs typeface="Roboto"/>
                <a:sym typeface="Roboto"/>
              </a:defRPr>
            </a:lvl6pPr>
            <a:lvl7pPr indent="0" lvl="6" marL="2743200" marR="0" rtl="0" algn="l">
              <a:lnSpc>
                <a:spcPct val="100000"/>
              </a:lnSpc>
              <a:spcBef>
                <a:spcPts val="0"/>
              </a:spcBef>
              <a:spcAft>
                <a:spcPts val="0"/>
              </a:spcAft>
              <a:buClr>
                <a:schemeClr val="lt1"/>
              </a:buClr>
              <a:buSzPts val="1400"/>
              <a:buFont typeface="Roboto"/>
              <a:buNone/>
              <a:defRPr b="0" i="0" sz="1800" u="none" cap="none" strike="noStrike">
                <a:solidFill>
                  <a:schemeClr val="lt1"/>
                </a:solidFill>
                <a:latin typeface="Roboto"/>
                <a:ea typeface="Roboto"/>
                <a:cs typeface="Roboto"/>
                <a:sym typeface="Roboto"/>
              </a:defRPr>
            </a:lvl7pPr>
            <a:lvl8pPr indent="0" lvl="7" marL="3200400" marR="0" rtl="0" algn="l">
              <a:lnSpc>
                <a:spcPct val="100000"/>
              </a:lnSpc>
              <a:spcBef>
                <a:spcPts val="0"/>
              </a:spcBef>
              <a:spcAft>
                <a:spcPts val="0"/>
              </a:spcAft>
              <a:buClr>
                <a:schemeClr val="lt1"/>
              </a:buClr>
              <a:buSzPts val="1400"/>
              <a:buFont typeface="Roboto"/>
              <a:buNone/>
              <a:defRPr b="0" i="0" sz="1800" u="none" cap="none" strike="noStrike">
                <a:solidFill>
                  <a:schemeClr val="lt1"/>
                </a:solidFill>
                <a:latin typeface="Roboto"/>
                <a:ea typeface="Roboto"/>
                <a:cs typeface="Roboto"/>
                <a:sym typeface="Roboto"/>
              </a:defRPr>
            </a:lvl8pPr>
            <a:lvl9pPr indent="0" lvl="8" marL="3657600" marR="0" rtl="0" algn="l">
              <a:lnSpc>
                <a:spcPct val="100000"/>
              </a:lnSpc>
              <a:spcBef>
                <a:spcPts val="0"/>
              </a:spcBef>
              <a:spcAft>
                <a:spcPts val="0"/>
              </a:spcAft>
              <a:buClr>
                <a:schemeClr val="lt1"/>
              </a:buClr>
              <a:buSzPts val="1400"/>
              <a:buFont typeface="Roboto"/>
              <a:buNone/>
              <a:defRPr b="0" i="0" sz="1800" u="none" cap="none" strike="noStrike">
                <a:solidFill>
                  <a:schemeClr val="lt1"/>
                </a:solidFill>
                <a:latin typeface="Roboto"/>
                <a:ea typeface="Roboto"/>
                <a:cs typeface="Roboto"/>
                <a:sym typeface="Roboto"/>
              </a:defRPr>
            </a:lvl9pPr>
          </a:lstStyle>
          <a:p/>
        </p:txBody>
      </p:sp>
      <p:sp>
        <p:nvSpPr>
          <p:cNvPr id="99" name="Shape 99"/>
          <p:cNvSpPr txBox="1"/>
          <p:nvPr>
            <p:ph idx="12" type="sldNum"/>
          </p:nvPr>
        </p:nvSpPr>
        <p:spPr>
          <a:xfrm>
            <a:off x="8523541" y="4695623"/>
            <a:ext cx="548700" cy="393600"/>
          </a:xfrm>
          <a:prstGeom prst="rect">
            <a:avLst/>
          </a:prstGeom>
          <a:noFill/>
          <a:ln>
            <a:noFill/>
          </a:ln>
        </p:spPr>
        <p:txBody>
          <a:bodyPr anchorCtr="0" anchor="ctr" bIns="91425" lIns="91425" rIns="91425" wrap="square" tIns="91425">
            <a:noAutofit/>
          </a:bodyPr>
          <a:lstStyle/>
          <a:p>
            <a:pPr indent="0" lvl="0" marL="0" marR="0" rtl="0" algn="l">
              <a:lnSpc>
                <a:spcPct val="100000"/>
              </a:lnSpc>
              <a:spcBef>
                <a:spcPts val="0"/>
              </a:spcBef>
              <a:spcAft>
                <a:spcPts val="0"/>
              </a:spcAft>
              <a:buClr>
                <a:srgbClr val="000000"/>
              </a:buClr>
              <a:buFont typeface="Arial"/>
              <a:buNone/>
            </a:pPr>
            <a:fld id="{00000000-1234-1234-1234-123412341234}" type="slidenum">
              <a:rPr b="0" i="0" lang="en" sz="1400" u="none" cap="none" strike="noStrike">
                <a:solidFill>
                  <a:srgbClr val="000000"/>
                </a:solidFill>
                <a:latin typeface="Arial"/>
                <a:ea typeface="Arial"/>
                <a:cs typeface="Arial"/>
                <a:sym typeface="Arial"/>
              </a:rPr>
              <a:t>‹#›</a:t>
            </a:fld>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secHead">
  <p:cSld name="Section header">
    <p:spTree>
      <p:nvGrpSpPr>
        <p:cNvPr id="100" name="Shape 100"/>
        <p:cNvGrpSpPr/>
        <p:nvPr/>
      </p:nvGrpSpPr>
      <p:grpSpPr>
        <a:xfrm>
          <a:off x="0" y="0"/>
          <a:ext cx="0" cy="0"/>
          <a:chOff x="0" y="0"/>
          <a:chExt cx="0" cy="0"/>
        </a:xfrm>
      </p:grpSpPr>
      <p:sp>
        <p:nvSpPr>
          <p:cNvPr id="101" name="Shape 101"/>
          <p:cNvSpPr txBox="1"/>
          <p:nvPr>
            <p:ph type="title"/>
          </p:nvPr>
        </p:nvSpPr>
        <p:spPr>
          <a:xfrm>
            <a:off x="460950" y="2065350"/>
            <a:ext cx="8222100" cy="1012800"/>
          </a:xfrm>
          <a:prstGeom prst="rect">
            <a:avLst/>
          </a:prstGeom>
          <a:noFill/>
          <a:ln>
            <a:noFill/>
          </a:ln>
        </p:spPr>
        <p:txBody>
          <a:bodyPr anchorCtr="0" anchor="ctr" bIns="91425" lIns="91425" rIns="91425" wrap="square" tIns="91425"/>
          <a:lstStyle>
            <a:lvl1pPr indent="0" lvl="0" marL="0" marR="0" rtl="0" algn="l">
              <a:lnSpc>
                <a:spcPct val="100000"/>
              </a:lnSpc>
              <a:spcBef>
                <a:spcPts val="0"/>
              </a:spcBef>
              <a:spcAft>
                <a:spcPts val="0"/>
              </a:spcAft>
              <a:buClr>
                <a:schemeClr val="lt1"/>
              </a:buClr>
              <a:buSzPts val="1400"/>
              <a:buFont typeface="Roboto"/>
              <a:buNone/>
              <a:defRPr b="0" i="0" sz="4200" u="none" cap="none" strike="noStrike">
                <a:solidFill>
                  <a:schemeClr val="lt1"/>
                </a:solidFill>
                <a:latin typeface="Roboto"/>
                <a:ea typeface="Roboto"/>
                <a:cs typeface="Roboto"/>
                <a:sym typeface="Roboto"/>
              </a:defRPr>
            </a:lvl1pPr>
            <a:lvl2pPr indent="0" lvl="1" rtl="0">
              <a:spcBef>
                <a:spcPts val="0"/>
              </a:spcBef>
              <a:buClr>
                <a:schemeClr val="lt1"/>
              </a:buClr>
              <a:buSzPts val="1400"/>
              <a:buFont typeface="Roboto"/>
              <a:buNone/>
              <a:defRPr sz="4200">
                <a:solidFill>
                  <a:schemeClr val="lt1"/>
                </a:solidFill>
                <a:latin typeface="Roboto"/>
                <a:ea typeface="Roboto"/>
                <a:cs typeface="Roboto"/>
                <a:sym typeface="Roboto"/>
              </a:defRPr>
            </a:lvl2pPr>
            <a:lvl3pPr indent="0" lvl="2" rtl="0">
              <a:spcBef>
                <a:spcPts val="0"/>
              </a:spcBef>
              <a:buClr>
                <a:schemeClr val="lt1"/>
              </a:buClr>
              <a:buSzPts val="1400"/>
              <a:buFont typeface="Roboto"/>
              <a:buNone/>
              <a:defRPr sz="4200">
                <a:solidFill>
                  <a:schemeClr val="lt1"/>
                </a:solidFill>
                <a:latin typeface="Roboto"/>
                <a:ea typeface="Roboto"/>
                <a:cs typeface="Roboto"/>
                <a:sym typeface="Roboto"/>
              </a:defRPr>
            </a:lvl3pPr>
            <a:lvl4pPr indent="0" lvl="3" rtl="0">
              <a:spcBef>
                <a:spcPts val="0"/>
              </a:spcBef>
              <a:buClr>
                <a:schemeClr val="lt1"/>
              </a:buClr>
              <a:buSzPts val="1400"/>
              <a:buFont typeface="Roboto"/>
              <a:buNone/>
              <a:defRPr sz="4200">
                <a:solidFill>
                  <a:schemeClr val="lt1"/>
                </a:solidFill>
                <a:latin typeface="Roboto"/>
                <a:ea typeface="Roboto"/>
                <a:cs typeface="Roboto"/>
                <a:sym typeface="Roboto"/>
              </a:defRPr>
            </a:lvl4pPr>
            <a:lvl5pPr indent="0" lvl="4" rtl="0">
              <a:spcBef>
                <a:spcPts val="0"/>
              </a:spcBef>
              <a:buClr>
                <a:schemeClr val="lt1"/>
              </a:buClr>
              <a:buSzPts val="1400"/>
              <a:buFont typeface="Roboto"/>
              <a:buNone/>
              <a:defRPr sz="4200">
                <a:solidFill>
                  <a:schemeClr val="lt1"/>
                </a:solidFill>
                <a:latin typeface="Roboto"/>
                <a:ea typeface="Roboto"/>
                <a:cs typeface="Roboto"/>
                <a:sym typeface="Roboto"/>
              </a:defRPr>
            </a:lvl5pPr>
            <a:lvl6pPr indent="0" lvl="5" rtl="0">
              <a:spcBef>
                <a:spcPts val="0"/>
              </a:spcBef>
              <a:buClr>
                <a:schemeClr val="lt1"/>
              </a:buClr>
              <a:buSzPts val="1400"/>
              <a:buFont typeface="Roboto"/>
              <a:buNone/>
              <a:defRPr sz="4200">
                <a:solidFill>
                  <a:schemeClr val="lt1"/>
                </a:solidFill>
                <a:latin typeface="Roboto"/>
                <a:ea typeface="Roboto"/>
                <a:cs typeface="Roboto"/>
                <a:sym typeface="Roboto"/>
              </a:defRPr>
            </a:lvl6pPr>
            <a:lvl7pPr indent="0" lvl="6" rtl="0">
              <a:spcBef>
                <a:spcPts val="0"/>
              </a:spcBef>
              <a:buClr>
                <a:schemeClr val="lt1"/>
              </a:buClr>
              <a:buSzPts val="1400"/>
              <a:buFont typeface="Roboto"/>
              <a:buNone/>
              <a:defRPr sz="4200">
                <a:solidFill>
                  <a:schemeClr val="lt1"/>
                </a:solidFill>
                <a:latin typeface="Roboto"/>
                <a:ea typeface="Roboto"/>
                <a:cs typeface="Roboto"/>
                <a:sym typeface="Roboto"/>
              </a:defRPr>
            </a:lvl7pPr>
            <a:lvl8pPr indent="0" lvl="7" rtl="0">
              <a:spcBef>
                <a:spcPts val="0"/>
              </a:spcBef>
              <a:buClr>
                <a:schemeClr val="lt1"/>
              </a:buClr>
              <a:buSzPts val="1400"/>
              <a:buFont typeface="Roboto"/>
              <a:buNone/>
              <a:defRPr sz="4200">
                <a:solidFill>
                  <a:schemeClr val="lt1"/>
                </a:solidFill>
                <a:latin typeface="Roboto"/>
                <a:ea typeface="Roboto"/>
                <a:cs typeface="Roboto"/>
                <a:sym typeface="Roboto"/>
              </a:defRPr>
            </a:lvl8pPr>
            <a:lvl9pPr indent="0" lvl="8" rtl="0">
              <a:spcBef>
                <a:spcPts val="0"/>
              </a:spcBef>
              <a:buClr>
                <a:schemeClr val="lt1"/>
              </a:buClr>
              <a:buSzPts val="1400"/>
              <a:buFont typeface="Roboto"/>
              <a:buNone/>
              <a:defRPr sz="4200">
                <a:solidFill>
                  <a:schemeClr val="lt1"/>
                </a:solidFill>
                <a:latin typeface="Roboto"/>
                <a:ea typeface="Roboto"/>
                <a:cs typeface="Roboto"/>
                <a:sym typeface="Roboto"/>
              </a:defRPr>
            </a:lvl9pPr>
          </a:lstStyle>
          <a:p/>
        </p:txBody>
      </p:sp>
      <p:sp>
        <p:nvSpPr>
          <p:cNvPr id="102" name="Shape 102"/>
          <p:cNvSpPr txBox="1"/>
          <p:nvPr>
            <p:ph idx="12" type="sldNum"/>
          </p:nvPr>
        </p:nvSpPr>
        <p:spPr>
          <a:xfrm>
            <a:off x="8523541" y="4695623"/>
            <a:ext cx="548700" cy="393600"/>
          </a:xfrm>
          <a:prstGeom prst="rect">
            <a:avLst/>
          </a:prstGeom>
          <a:noFill/>
          <a:ln>
            <a:noFill/>
          </a:ln>
        </p:spPr>
        <p:txBody>
          <a:bodyPr anchorCtr="0" anchor="ctr" bIns="91425" lIns="91425" rIns="91425" wrap="square" tIns="91425">
            <a:noAutofit/>
          </a:bodyPr>
          <a:lstStyle/>
          <a:p>
            <a:pPr indent="0" lvl="0" marL="0" marR="0" rtl="0" algn="l">
              <a:lnSpc>
                <a:spcPct val="100000"/>
              </a:lnSpc>
              <a:spcBef>
                <a:spcPts val="0"/>
              </a:spcBef>
              <a:spcAft>
                <a:spcPts val="0"/>
              </a:spcAft>
              <a:buClr>
                <a:schemeClr val="lt1"/>
              </a:buClr>
              <a:buFont typeface="Arial"/>
              <a:buNone/>
            </a:pPr>
            <a:fld id="{00000000-1234-1234-1234-123412341234}" type="slidenum">
              <a:rPr b="0" i="0" lang="en" sz="1400" u="none" cap="none" strike="noStrike">
                <a:solidFill>
                  <a:schemeClr val="lt1"/>
                </a:solidFill>
                <a:latin typeface="Arial"/>
                <a:ea typeface="Arial"/>
                <a:cs typeface="Arial"/>
                <a:sym typeface="Arial"/>
              </a:rPr>
              <a:t>‹#›</a:t>
            </a:fld>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x">
  <p:cSld name="Title and body">
    <p:spTree>
      <p:nvGrpSpPr>
        <p:cNvPr id="103" name="Shape 103"/>
        <p:cNvGrpSpPr/>
        <p:nvPr/>
      </p:nvGrpSpPr>
      <p:grpSpPr>
        <a:xfrm>
          <a:off x="0" y="0"/>
          <a:ext cx="0" cy="0"/>
          <a:chOff x="0" y="0"/>
          <a:chExt cx="0" cy="0"/>
        </a:xfrm>
      </p:grpSpPr>
      <p:sp>
        <p:nvSpPr>
          <p:cNvPr id="104" name="Shape 104"/>
          <p:cNvSpPr/>
          <p:nvPr/>
        </p:nvSpPr>
        <p:spPr>
          <a:xfrm flipH="1" rot="10800000">
            <a:off x="0" y="1686000"/>
            <a:ext cx="9144000" cy="3457500"/>
          </a:xfrm>
          <a:prstGeom prst="rect">
            <a:avLst/>
          </a:prstGeom>
          <a:solidFill>
            <a:schemeClr val="accent4"/>
          </a:solidFill>
          <a:ln>
            <a:noFill/>
          </a:ln>
        </p:spPr>
        <p:txBody>
          <a:bodyPr anchorCtr="0" anchor="ctr" bIns="91425" lIns="91425"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05" name="Shape 105"/>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06" name="Shape 106"/>
          <p:cNvSpPr txBox="1"/>
          <p:nvPr>
            <p:ph type="title"/>
          </p:nvPr>
        </p:nvSpPr>
        <p:spPr>
          <a:xfrm>
            <a:off x="471900" y="738725"/>
            <a:ext cx="8222100" cy="767700"/>
          </a:xfrm>
          <a:prstGeom prst="rect">
            <a:avLst/>
          </a:prstGeom>
          <a:noFill/>
          <a:ln>
            <a:noFill/>
          </a:ln>
        </p:spPr>
        <p:txBody>
          <a:bodyPr anchorCtr="0" anchor="b" bIns="91425" lIns="91425" rIns="91425" wrap="square" tIns="91425"/>
          <a:lstStyle>
            <a:lvl1pPr indent="0" lvl="0" marL="0" marR="0" rtl="0" algn="l">
              <a:lnSpc>
                <a:spcPct val="100000"/>
              </a:lnSpc>
              <a:spcBef>
                <a:spcPts val="0"/>
              </a:spcBef>
              <a:spcAft>
                <a:spcPts val="0"/>
              </a:spcAft>
              <a:buClr>
                <a:schemeClr val="lt1"/>
              </a:buClr>
              <a:buSzPts val="1400"/>
              <a:buFont typeface="Roboto"/>
              <a:buNone/>
              <a:defRPr b="0" i="0" sz="3200" u="none" cap="none" strike="noStrike">
                <a:solidFill>
                  <a:schemeClr val="lt1"/>
                </a:solidFill>
                <a:latin typeface="Roboto"/>
                <a:ea typeface="Roboto"/>
                <a:cs typeface="Roboto"/>
                <a:sym typeface="Roboto"/>
              </a:defRPr>
            </a:lvl1pPr>
            <a:lvl2pPr indent="0" lvl="1" rtl="0">
              <a:spcBef>
                <a:spcPts val="0"/>
              </a:spcBef>
              <a:buClr>
                <a:schemeClr val="lt1"/>
              </a:buClr>
              <a:buSzPts val="1400"/>
              <a:buFont typeface="Roboto"/>
              <a:buNone/>
              <a:defRPr sz="3200">
                <a:solidFill>
                  <a:schemeClr val="lt1"/>
                </a:solidFill>
                <a:latin typeface="Roboto"/>
                <a:ea typeface="Roboto"/>
                <a:cs typeface="Roboto"/>
                <a:sym typeface="Roboto"/>
              </a:defRPr>
            </a:lvl2pPr>
            <a:lvl3pPr indent="0" lvl="2" rtl="0">
              <a:spcBef>
                <a:spcPts val="0"/>
              </a:spcBef>
              <a:buClr>
                <a:schemeClr val="lt1"/>
              </a:buClr>
              <a:buSzPts val="1400"/>
              <a:buFont typeface="Roboto"/>
              <a:buNone/>
              <a:defRPr sz="3200">
                <a:solidFill>
                  <a:schemeClr val="lt1"/>
                </a:solidFill>
                <a:latin typeface="Roboto"/>
                <a:ea typeface="Roboto"/>
                <a:cs typeface="Roboto"/>
                <a:sym typeface="Roboto"/>
              </a:defRPr>
            </a:lvl3pPr>
            <a:lvl4pPr indent="0" lvl="3" rtl="0">
              <a:spcBef>
                <a:spcPts val="0"/>
              </a:spcBef>
              <a:buClr>
                <a:schemeClr val="lt1"/>
              </a:buClr>
              <a:buSzPts val="1400"/>
              <a:buFont typeface="Roboto"/>
              <a:buNone/>
              <a:defRPr sz="3200">
                <a:solidFill>
                  <a:schemeClr val="lt1"/>
                </a:solidFill>
                <a:latin typeface="Roboto"/>
                <a:ea typeface="Roboto"/>
                <a:cs typeface="Roboto"/>
                <a:sym typeface="Roboto"/>
              </a:defRPr>
            </a:lvl4pPr>
            <a:lvl5pPr indent="0" lvl="4" rtl="0">
              <a:spcBef>
                <a:spcPts val="0"/>
              </a:spcBef>
              <a:buClr>
                <a:schemeClr val="lt1"/>
              </a:buClr>
              <a:buSzPts val="1400"/>
              <a:buFont typeface="Roboto"/>
              <a:buNone/>
              <a:defRPr sz="3200">
                <a:solidFill>
                  <a:schemeClr val="lt1"/>
                </a:solidFill>
                <a:latin typeface="Roboto"/>
                <a:ea typeface="Roboto"/>
                <a:cs typeface="Roboto"/>
                <a:sym typeface="Roboto"/>
              </a:defRPr>
            </a:lvl5pPr>
            <a:lvl6pPr indent="0" lvl="5" rtl="0">
              <a:spcBef>
                <a:spcPts val="0"/>
              </a:spcBef>
              <a:buClr>
                <a:schemeClr val="lt1"/>
              </a:buClr>
              <a:buSzPts val="1400"/>
              <a:buFont typeface="Roboto"/>
              <a:buNone/>
              <a:defRPr sz="3200">
                <a:solidFill>
                  <a:schemeClr val="lt1"/>
                </a:solidFill>
                <a:latin typeface="Roboto"/>
                <a:ea typeface="Roboto"/>
                <a:cs typeface="Roboto"/>
                <a:sym typeface="Roboto"/>
              </a:defRPr>
            </a:lvl6pPr>
            <a:lvl7pPr indent="0" lvl="6" rtl="0">
              <a:spcBef>
                <a:spcPts val="0"/>
              </a:spcBef>
              <a:buClr>
                <a:schemeClr val="lt1"/>
              </a:buClr>
              <a:buSzPts val="1400"/>
              <a:buFont typeface="Roboto"/>
              <a:buNone/>
              <a:defRPr sz="3200">
                <a:solidFill>
                  <a:schemeClr val="lt1"/>
                </a:solidFill>
                <a:latin typeface="Roboto"/>
                <a:ea typeface="Roboto"/>
                <a:cs typeface="Roboto"/>
                <a:sym typeface="Roboto"/>
              </a:defRPr>
            </a:lvl7pPr>
            <a:lvl8pPr indent="0" lvl="7" rtl="0">
              <a:spcBef>
                <a:spcPts val="0"/>
              </a:spcBef>
              <a:buClr>
                <a:schemeClr val="lt1"/>
              </a:buClr>
              <a:buSzPts val="1400"/>
              <a:buFont typeface="Roboto"/>
              <a:buNone/>
              <a:defRPr sz="3200">
                <a:solidFill>
                  <a:schemeClr val="lt1"/>
                </a:solidFill>
                <a:latin typeface="Roboto"/>
                <a:ea typeface="Roboto"/>
                <a:cs typeface="Roboto"/>
                <a:sym typeface="Roboto"/>
              </a:defRPr>
            </a:lvl8pPr>
            <a:lvl9pPr indent="0" lvl="8" rtl="0">
              <a:spcBef>
                <a:spcPts val="0"/>
              </a:spcBef>
              <a:buClr>
                <a:schemeClr val="lt1"/>
              </a:buClr>
              <a:buSzPts val="1400"/>
              <a:buFont typeface="Roboto"/>
              <a:buNone/>
              <a:defRPr sz="3200">
                <a:solidFill>
                  <a:schemeClr val="lt1"/>
                </a:solidFill>
                <a:latin typeface="Roboto"/>
                <a:ea typeface="Roboto"/>
                <a:cs typeface="Roboto"/>
                <a:sym typeface="Roboto"/>
              </a:defRPr>
            </a:lvl9pPr>
          </a:lstStyle>
          <a:p/>
        </p:txBody>
      </p:sp>
      <p:sp>
        <p:nvSpPr>
          <p:cNvPr id="107" name="Shape 107"/>
          <p:cNvSpPr txBox="1"/>
          <p:nvPr>
            <p:ph idx="1" type="body"/>
          </p:nvPr>
        </p:nvSpPr>
        <p:spPr>
          <a:xfrm>
            <a:off x="471900" y="1919075"/>
            <a:ext cx="8222100" cy="2710200"/>
          </a:xfrm>
          <a:prstGeom prst="rect">
            <a:avLst/>
          </a:prstGeom>
          <a:noFill/>
          <a:ln>
            <a:noFill/>
          </a:ln>
        </p:spPr>
        <p:txBody>
          <a:bodyPr anchorCtr="0" anchor="t" bIns="91425" lIns="91425" rIns="91425" wrap="square" tIns="91425"/>
          <a:lstStyle>
            <a:lvl1pPr indent="0" lvl="0" marL="0" marR="0" rtl="0" algn="l">
              <a:lnSpc>
                <a:spcPct val="115000"/>
              </a:lnSpc>
              <a:spcBef>
                <a:spcPts val="0"/>
              </a:spcBef>
              <a:spcAft>
                <a:spcPts val="1600"/>
              </a:spcAft>
              <a:buClr>
                <a:schemeClr val="lt2"/>
              </a:buClr>
              <a:buSzPts val="1400"/>
              <a:buFont typeface="Roboto"/>
              <a:buNone/>
              <a:defRPr b="0" i="0" sz="1800" u="none" cap="none" strike="noStrike">
                <a:solidFill>
                  <a:schemeClr val="lt2"/>
                </a:solidFill>
                <a:latin typeface="Roboto"/>
                <a:ea typeface="Roboto"/>
                <a:cs typeface="Roboto"/>
                <a:sym typeface="Roboto"/>
              </a:defRPr>
            </a:lvl1pPr>
            <a:lvl2pPr indent="0" lvl="1" marL="457200" marR="0" rtl="0" algn="l">
              <a:lnSpc>
                <a:spcPct val="115000"/>
              </a:lnSpc>
              <a:spcBef>
                <a:spcPts val="0"/>
              </a:spcBef>
              <a:spcAft>
                <a:spcPts val="1600"/>
              </a:spcAft>
              <a:buClr>
                <a:schemeClr val="lt2"/>
              </a:buClr>
              <a:buSzPts val="1400"/>
              <a:buFont typeface="Roboto"/>
              <a:buNone/>
              <a:defRPr b="0" i="0" sz="1400" u="none" cap="none" strike="noStrike">
                <a:solidFill>
                  <a:schemeClr val="lt2"/>
                </a:solidFill>
                <a:latin typeface="Roboto"/>
                <a:ea typeface="Roboto"/>
                <a:cs typeface="Roboto"/>
                <a:sym typeface="Roboto"/>
              </a:defRPr>
            </a:lvl2pPr>
            <a:lvl3pPr indent="0" lvl="2" marL="914400" marR="0" rtl="0" algn="l">
              <a:lnSpc>
                <a:spcPct val="115000"/>
              </a:lnSpc>
              <a:spcBef>
                <a:spcPts val="0"/>
              </a:spcBef>
              <a:spcAft>
                <a:spcPts val="1600"/>
              </a:spcAft>
              <a:buClr>
                <a:schemeClr val="lt2"/>
              </a:buClr>
              <a:buSzPts val="1400"/>
              <a:buFont typeface="Roboto"/>
              <a:buNone/>
              <a:defRPr b="0" i="0" sz="1400" u="none" cap="none" strike="noStrike">
                <a:solidFill>
                  <a:schemeClr val="lt2"/>
                </a:solidFill>
                <a:latin typeface="Roboto"/>
                <a:ea typeface="Roboto"/>
                <a:cs typeface="Roboto"/>
                <a:sym typeface="Roboto"/>
              </a:defRPr>
            </a:lvl3pPr>
            <a:lvl4pPr indent="0" lvl="3" marL="1371600" marR="0" rtl="0" algn="l">
              <a:lnSpc>
                <a:spcPct val="115000"/>
              </a:lnSpc>
              <a:spcBef>
                <a:spcPts val="0"/>
              </a:spcBef>
              <a:spcAft>
                <a:spcPts val="1600"/>
              </a:spcAft>
              <a:buClr>
                <a:schemeClr val="lt2"/>
              </a:buClr>
              <a:buSzPts val="1400"/>
              <a:buFont typeface="Roboto"/>
              <a:buNone/>
              <a:defRPr b="0" i="0" sz="1400" u="none" cap="none" strike="noStrike">
                <a:solidFill>
                  <a:schemeClr val="lt2"/>
                </a:solidFill>
                <a:latin typeface="Roboto"/>
                <a:ea typeface="Roboto"/>
                <a:cs typeface="Roboto"/>
                <a:sym typeface="Roboto"/>
              </a:defRPr>
            </a:lvl4pPr>
            <a:lvl5pPr indent="0" lvl="4" marL="1828800" marR="0" rtl="0" algn="l">
              <a:lnSpc>
                <a:spcPct val="115000"/>
              </a:lnSpc>
              <a:spcBef>
                <a:spcPts val="0"/>
              </a:spcBef>
              <a:spcAft>
                <a:spcPts val="1600"/>
              </a:spcAft>
              <a:buClr>
                <a:schemeClr val="lt2"/>
              </a:buClr>
              <a:buSzPts val="1400"/>
              <a:buFont typeface="Roboto"/>
              <a:buNone/>
              <a:defRPr b="0" i="0" sz="1400" u="none" cap="none" strike="noStrike">
                <a:solidFill>
                  <a:schemeClr val="lt2"/>
                </a:solidFill>
                <a:latin typeface="Roboto"/>
                <a:ea typeface="Roboto"/>
                <a:cs typeface="Roboto"/>
                <a:sym typeface="Roboto"/>
              </a:defRPr>
            </a:lvl5pPr>
            <a:lvl6pPr indent="0" lvl="5" marL="2286000" marR="0" rtl="0" algn="l">
              <a:lnSpc>
                <a:spcPct val="115000"/>
              </a:lnSpc>
              <a:spcBef>
                <a:spcPts val="0"/>
              </a:spcBef>
              <a:spcAft>
                <a:spcPts val="1600"/>
              </a:spcAft>
              <a:buClr>
                <a:schemeClr val="lt2"/>
              </a:buClr>
              <a:buSzPts val="1400"/>
              <a:buFont typeface="Roboto"/>
              <a:buNone/>
              <a:defRPr b="0" i="0" sz="1400" u="none" cap="none" strike="noStrike">
                <a:solidFill>
                  <a:schemeClr val="lt2"/>
                </a:solidFill>
                <a:latin typeface="Roboto"/>
                <a:ea typeface="Roboto"/>
                <a:cs typeface="Roboto"/>
                <a:sym typeface="Roboto"/>
              </a:defRPr>
            </a:lvl6pPr>
            <a:lvl7pPr indent="0" lvl="6" marL="2743200" marR="0" rtl="0" algn="l">
              <a:lnSpc>
                <a:spcPct val="115000"/>
              </a:lnSpc>
              <a:spcBef>
                <a:spcPts val="0"/>
              </a:spcBef>
              <a:spcAft>
                <a:spcPts val="1600"/>
              </a:spcAft>
              <a:buClr>
                <a:schemeClr val="lt2"/>
              </a:buClr>
              <a:buSzPts val="1400"/>
              <a:buFont typeface="Roboto"/>
              <a:buNone/>
              <a:defRPr b="0" i="0" sz="1400" u="none" cap="none" strike="noStrike">
                <a:solidFill>
                  <a:schemeClr val="lt2"/>
                </a:solidFill>
                <a:latin typeface="Roboto"/>
                <a:ea typeface="Roboto"/>
                <a:cs typeface="Roboto"/>
                <a:sym typeface="Roboto"/>
              </a:defRPr>
            </a:lvl7pPr>
            <a:lvl8pPr indent="0" lvl="7" marL="3200400" marR="0" rtl="0" algn="l">
              <a:lnSpc>
                <a:spcPct val="115000"/>
              </a:lnSpc>
              <a:spcBef>
                <a:spcPts val="0"/>
              </a:spcBef>
              <a:spcAft>
                <a:spcPts val="1600"/>
              </a:spcAft>
              <a:buClr>
                <a:schemeClr val="lt2"/>
              </a:buClr>
              <a:buSzPts val="1400"/>
              <a:buFont typeface="Roboto"/>
              <a:buNone/>
              <a:defRPr b="0" i="0" sz="1400" u="none" cap="none" strike="noStrike">
                <a:solidFill>
                  <a:schemeClr val="lt2"/>
                </a:solidFill>
                <a:latin typeface="Roboto"/>
                <a:ea typeface="Roboto"/>
                <a:cs typeface="Roboto"/>
                <a:sym typeface="Roboto"/>
              </a:defRPr>
            </a:lvl8pPr>
            <a:lvl9pPr indent="0" lvl="8" marL="3657600" marR="0" rtl="0" algn="l">
              <a:lnSpc>
                <a:spcPct val="115000"/>
              </a:lnSpc>
              <a:spcBef>
                <a:spcPts val="0"/>
              </a:spcBef>
              <a:spcAft>
                <a:spcPts val="1600"/>
              </a:spcAft>
              <a:buClr>
                <a:schemeClr val="lt2"/>
              </a:buClr>
              <a:buSzPts val="1400"/>
              <a:buFont typeface="Roboto"/>
              <a:buNone/>
              <a:defRPr b="0" i="0" sz="1400" u="none" cap="none" strike="noStrike">
                <a:solidFill>
                  <a:schemeClr val="lt2"/>
                </a:solidFill>
                <a:latin typeface="Roboto"/>
                <a:ea typeface="Roboto"/>
                <a:cs typeface="Roboto"/>
                <a:sym typeface="Roboto"/>
              </a:defRPr>
            </a:lvl9pPr>
          </a:lstStyle>
          <a:p/>
        </p:txBody>
      </p:sp>
      <p:sp>
        <p:nvSpPr>
          <p:cNvPr id="108" name="Shape 108"/>
          <p:cNvSpPr txBox="1"/>
          <p:nvPr>
            <p:ph idx="12" type="sldNum"/>
          </p:nvPr>
        </p:nvSpPr>
        <p:spPr>
          <a:xfrm>
            <a:off x="8523541" y="4695623"/>
            <a:ext cx="548700" cy="393600"/>
          </a:xfrm>
          <a:prstGeom prst="rect">
            <a:avLst/>
          </a:prstGeom>
          <a:noFill/>
          <a:ln>
            <a:noFill/>
          </a:ln>
        </p:spPr>
        <p:txBody>
          <a:bodyPr anchorCtr="0" anchor="ctr" bIns="91425" lIns="91425" rIns="91425" wrap="square" tIns="91425">
            <a:noAutofit/>
          </a:bodyPr>
          <a:lstStyle/>
          <a:p>
            <a:pPr indent="0" lvl="0" marL="0" marR="0" rtl="0" algn="l">
              <a:lnSpc>
                <a:spcPct val="100000"/>
              </a:lnSpc>
              <a:spcBef>
                <a:spcPts val="0"/>
              </a:spcBef>
              <a:spcAft>
                <a:spcPts val="0"/>
              </a:spcAft>
              <a:buClr>
                <a:srgbClr val="000000"/>
              </a:buClr>
              <a:buFont typeface="Arial"/>
              <a:buNone/>
            </a:pPr>
            <a:fld id="{00000000-1234-1234-1234-123412341234}" type="slidenum">
              <a:rPr b="0" i="0" lang="en" sz="1400" u="none" cap="none" strike="noStrike">
                <a:solidFill>
                  <a:srgbClr val="000000"/>
                </a:solidFill>
                <a:latin typeface="Arial"/>
                <a:ea typeface="Arial"/>
                <a:cs typeface="Arial"/>
                <a:sym typeface="Arial"/>
              </a:rPr>
              <a:t>‹#›</a:t>
            </a:fld>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woColTx">
  <p:cSld name="Title and two columns">
    <p:spTree>
      <p:nvGrpSpPr>
        <p:cNvPr id="109" name="Shape 109"/>
        <p:cNvGrpSpPr/>
        <p:nvPr/>
      </p:nvGrpSpPr>
      <p:grpSpPr>
        <a:xfrm>
          <a:off x="0" y="0"/>
          <a:ext cx="0" cy="0"/>
          <a:chOff x="0" y="0"/>
          <a:chExt cx="0" cy="0"/>
        </a:xfrm>
      </p:grpSpPr>
      <p:sp>
        <p:nvSpPr>
          <p:cNvPr id="110" name="Shape 110"/>
          <p:cNvSpPr/>
          <p:nvPr/>
        </p:nvSpPr>
        <p:spPr>
          <a:xfrm flipH="1" rot="10800000">
            <a:off x="0" y="1686000"/>
            <a:ext cx="9144000" cy="3457500"/>
          </a:xfrm>
          <a:prstGeom prst="rect">
            <a:avLst/>
          </a:prstGeom>
          <a:solidFill>
            <a:schemeClr val="accent4"/>
          </a:solidFill>
          <a:ln>
            <a:noFill/>
          </a:ln>
        </p:spPr>
        <p:txBody>
          <a:bodyPr anchorCtr="0" anchor="ctr" bIns="91425" lIns="91425"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11" name="Shape 111"/>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12" name="Shape 112"/>
          <p:cNvSpPr txBox="1"/>
          <p:nvPr>
            <p:ph type="title"/>
          </p:nvPr>
        </p:nvSpPr>
        <p:spPr>
          <a:xfrm>
            <a:off x="471900" y="738725"/>
            <a:ext cx="8222100" cy="767700"/>
          </a:xfrm>
          <a:prstGeom prst="rect">
            <a:avLst/>
          </a:prstGeom>
          <a:noFill/>
          <a:ln>
            <a:noFill/>
          </a:ln>
        </p:spPr>
        <p:txBody>
          <a:bodyPr anchorCtr="0" anchor="b" bIns="91425" lIns="91425" rIns="91425" wrap="square" tIns="91425"/>
          <a:lstStyle>
            <a:lvl1pPr indent="0" lvl="0" marL="0" marR="0" rtl="0" algn="l">
              <a:lnSpc>
                <a:spcPct val="100000"/>
              </a:lnSpc>
              <a:spcBef>
                <a:spcPts val="0"/>
              </a:spcBef>
              <a:spcAft>
                <a:spcPts val="0"/>
              </a:spcAft>
              <a:buClr>
                <a:schemeClr val="lt1"/>
              </a:buClr>
              <a:buSzPts val="1400"/>
              <a:buFont typeface="Roboto"/>
              <a:buNone/>
              <a:defRPr b="0" i="0" sz="3200" u="none" cap="none" strike="noStrike">
                <a:solidFill>
                  <a:schemeClr val="lt1"/>
                </a:solidFill>
                <a:latin typeface="Roboto"/>
                <a:ea typeface="Roboto"/>
                <a:cs typeface="Roboto"/>
                <a:sym typeface="Roboto"/>
              </a:defRPr>
            </a:lvl1pPr>
            <a:lvl2pPr indent="0" lvl="1" rtl="0">
              <a:spcBef>
                <a:spcPts val="0"/>
              </a:spcBef>
              <a:buClr>
                <a:schemeClr val="lt1"/>
              </a:buClr>
              <a:buSzPts val="1400"/>
              <a:buFont typeface="Roboto"/>
              <a:buNone/>
              <a:defRPr sz="3200">
                <a:solidFill>
                  <a:schemeClr val="lt1"/>
                </a:solidFill>
                <a:latin typeface="Roboto"/>
                <a:ea typeface="Roboto"/>
                <a:cs typeface="Roboto"/>
                <a:sym typeface="Roboto"/>
              </a:defRPr>
            </a:lvl2pPr>
            <a:lvl3pPr indent="0" lvl="2" rtl="0">
              <a:spcBef>
                <a:spcPts val="0"/>
              </a:spcBef>
              <a:buClr>
                <a:schemeClr val="lt1"/>
              </a:buClr>
              <a:buSzPts val="1400"/>
              <a:buFont typeface="Roboto"/>
              <a:buNone/>
              <a:defRPr sz="3200">
                <a:solidFill>
                  <a:schemeClr val="lt1"/>
                </a:solidFill>
                <a:latin typeface="Roboto"/>
                <a:ea typeface="Roboto"/>
                <a:cs typeface="Roboto"/>
                <a:sym typeface="Roboto"/>
              </a:defRPr>
            </a:lvl3pPr>
            <a:lvl4pPr indent="0" lvl="3" rtl="0">
              <a:spcBef>
                <a:spcPts val="0"/>
              </a:spcBef>
              <a:buClr>
                <a:schemeClr val="lt1"/>
              </a:buClr>
              <a:buSzPts val="1400"/>
              <a:buFont typeface="Roboto"/>
              <a:buNone/>
              <a:defRPr sz="3200">
                <a:solidFill>
                  <a:schemeClr val="lt1"/>
                </a:solidFill>
                <a:latin typeface="Roboto"/>
                <a:ea typeface="Roboto"/>
                <a:cs typeface="Roboto"/>
                <a:sym typeface="Roboto"/>
              </a:defRPr>
            </a:lvl4pPr>
            <a:lvl5pPr indent="0" lvl="4" rtl="0">
              <a:spcBef>
                <a:spcPts val="0"/>
              </a:spcBef>
              <a:buClr>
                <a:schemeClr val="lt1"/>
              </a:buClr>
              <a:buSzPts val="1400"/>
              <a:buFont typeface="Roboto"/>
              <a:buNone/>
              <a:defRPr sz="3200">
                <a:solidFill>
                  <a:schemeClr val="lt1"/>
                </a:solidFill>
                <a:latin typeface="Roboto"/>
                <a:ea typeface="Roboto"/>
                <a:cs typeface="Roboto"/>
                <a:sym typeface="Roboto"/>
              </a:defRPr>
            </a:lvl5pPr>
            <a:lvl6pPr indent="0" lvl="5" rtl="0">
              <a:spcBef>
                <a:spcPts val="0"/>
              </a:spcBef>
              <a:buClr>
                <a:schemeClr val="lt1"/>
              </a:buClr>
              <a:buSzPts val="1400"/>
              <a:buFont typeface="Roboto"/>
              <a:buNone/>
              <a:defRPr sz="3200">
                <a:solidFill>
                  <a:schemeClr val="lt1"/>
                </a:solidFill>
                <a:latin typeface="Roboto"/>
                <a:ea typeface="Roboto"/>
                <a:cs typeface="Roboto"/>
                <a:sym typeface="Roboto"/>
              </a:defRPr>
            </a:lvl6pPr>
            <a:lvl7pPr indent="0" lvl="6" rtl="0">
              <a:spcBef>
                <a:spcPts val="0"/>
              </a:spcBef>
              <a:buClr>
                <a:schemeClr val="lt1"/>
              </a:buClr>
              <a:buSzPts val="1400"/>
              <a:buFont typeface="Roboto"/>
              <a:buNone/>
              <a:defRPr sz="3200">
                <a:solidFill>
                  <a:schemeClr val="lt1"/>
                </a:solidFill>
                <a:latin typeface="Roboto"/>
                <a:ea typeface="Roboto"/>
                <a:cs typeface="Roboto"/>
                <a:sym typeface="Roboto"/>
              </a:defRPr>
            </a:lvl7pPr>
            <a:lvl8pPr indent="0" lvl="7" rtl="0">
              <a:spcBef>
                <a:spcPts val="0"/>
              </a:spcBef>
              <a:buClr>
                <a:schemeClr val="lt1"/>
              </a:buClr>
              <a:buSzPts val="1400"/>
              <a:buFont typeface="Roboto"/>
              <a:buNone/>
              <a:defRPr sz="3200">
                <a:solidFill>
                  <a:schemeClr val="lt1"/>
                </a:solidFill>
                <a:latin typeface="Roboto"/>
                <a:ea typeface="Roboto"/>
                <a:cs typeface="Roboto"/>
                <a:sym typeface="Roboto"/>
              </a:defRPr>
            </a:lvl8pPr>
            <a:lvl9pPr indent="0" lvl="8" rtl="0">
              <a:spcBef>
                <a:spcPts val="0"/>
              </a:spcBef>
              <a:buClr>
                <a:schemeClr val="lt1"/>
              </a:buClr>
              <a:buSzPts val="1400"/>
              <a:buFont typeface="Roboto"/>
              <a:buNone/>
              <a:defRPr sz="3200">
                <a:solidFill>
                  <a:schemeClr val="lt1"/>
                </a:solidFill>
                <a:latin typeface="Roboto"/>
                <a:ea typeface="Roboto"/>
                <a:cs typeface="Roboto"/>
                <a:sym typeface="Roboto"/>
              </a:defRPr>
            </a:lvl9pPr>
          </a:lstStyle>
          <a:p/>
        </p:txBody>
      </p:sp>
      <p:sp>
        <p:nvSpPr>
          <p:cNvPr id="113" name="Shape 113"/>
          <p:cNvSpPr txBox="1"/>
          <p:nvPr>
            <p:ph idx="1" type="body"/>
          </p:nvPr>
        </p:nvSpPr>
        <p:spPr>
          <a:xfrm>
            <a:off x="471900" y="1919075"/>
            <a:ext cx="3999900" cy="2710199"/>
          </a:xfrm>
          <a:prstGeom prst="rect">
            <a:avLst/>
          </a:prstGeom>
          <a:noFill/>
          <a:ln>
            <a:noFill/>
          </a:ln>
        </p:spPr>
        <p:txBody>
          <a:bodyPr anchorCtr="0" anchor="t" bIns="91425" lIns="91425" rIns="91425" wrap="square" tIns="91425"/>
          <a:lstStyle>
            <a:lvl1pPr indent="0" lvl="0" marL="0" marR="0" rtl="0" algn="l">
              <a:lnSpc>
                <a:spcPct val="115000"/>
              </a:lnSpc>
              <a:spcBef>
                <a:spcPts val="0"/>
              </a:spcBef>
              <a:spcAft>
                <a:spcPts val="1600"/>
              </a:spcAft>
              <a:buClr>
                <a:schemeClr val="lt2"/>
              </a:buClr>
              <a:buSzPts val="1400"/>
              <a:buFont typeface="Roboto"/>
              <a:buNone/>
              <a:defRPr b="0" i="0" sz="1400" u="none" cap="none" strike="noStrike">
                <a:solidFill>
                  <a:schemeClr val="lt2"/>
                </a:solidFill>
                <a:latin typeface="Roboto"/>
                <a:ea typeface="Roboto"/>
                <a:cs typeface="Roboto"/>
                <a:sym typeface="Roboto"/>
              </a:defRPr>
            </a:lvl1pPr>
            <a:lvl2pPr indent="0" lvl="1" marL="457200" marR="0" rtl="0" algn="l">
              <a:lnSpc>
                <a:spcPct val="115000"/>
              </a:lnSpc>
              <a:spcBef>
                <a:spcPts val="0"/>
              </a:spcBef>
              <a:spcAft>
                <a:spcPts val="1600"/>
              </a:spcAft>
              <a:buClr>
                <a:schemeClr val="lt2"/>
              </a:buClr>
              <a:buSzPts val="1400"/>
              <a:buFont typeface="Roboto"/>
              <a:buNone/>
              <a:defRPr b="0" i="0" sz="1200" u="none" cap="none" strike="noStrike">
                <a:solidFill>
                  <a:schemeClr val="lt2"/>
                </a:solidFill>
                <a:latin typeface="Roboto"/>
                <a:ea typeface="Roboto"/>
                <a:cs typeface="Roboto"/>
                <a:sym typeface="Roboto"/>
              </a:defRPr>
            </a:lvl2pPr>
            <a:lvl3pPr indent="0" lvl="2" marL="914400" marR="0" rtl="0" algn="l">
              <a:lnSpc>
                <a:spcPct val="115000"/>
              </a:lnSpc>
              <a:spcBef>
                <a:spcPts val="0"/>
              </a:spcBef>
              <a:spcAft>
                <a:spcPts val="1600"/>
              </a:spcAft>
              <a:buClr>
                <a:schemeClr val="lt2"/>
              </a:buClr>
              <a:buSzPts val="1400"/>
              <a:buFont typeface="Roboto"/>
              <a:buNone/>
              <a:defRPr b="0" i="0" sz="1200" u="none" cap="none" strike="noStrike">
                <a:solidFill>
                  <a:schemeClr val="lt2"/>
                </a:solidFill>
                <a:latin typeface="Roboto"/>
                <a:ea typeface="Roboto"/>
                <a:cs typeface="Roboto"/>
                <a:sym typeface="Roboto"/>
              </a:defRPr>
            </a:lvl3pPr>
            <a:lvl4pPr indent="0" lvl="3" marL="1371600" marR="0" rtl="0" algn="l">
              <a:lnSpc>
                <a:spcPct val="115000"/>
              </a:lnSpc>
              <a:spcBef>
                <a:spcPts val="0"/>
              </a:spcBef>
              <a:spcAft>
                <a:spcPts val="1600"/>
              </a:spcAft>
              <a:buClr>
                <a:schemeClr val="lt2"/>
              </a:buClr>
              <a:buSzPts val="1400"/>
              <a:buFont typeface="Roboto"/>
              <a:buNone/>
              <a:defRPr b="0" i="0" sz="1200" u="none" cap="none" strike="noStrike">
                <a:solidFill>
                  <a:schemeClr val="lt2"/>
                </a:solidFill>
                <a:latin typeface="Roboto"/>
                <a:ea typeface="Roboto"/>
                <a:cs typeface="Roboto"/>
                <a:sym typeface="Roboto"/>
              </a:defRPr>
            </a:lvl4pPr>
            <a:lvl5pPr indent="0" lvl="4" marL="1828800" marR="0" rtl="0" algn="l">
              <a:lnSpc>
                <a:spcPct val="115000"/>
              </a:lnSpc>
              <a:spcBef>
                <a:spcPts val="0"/>
              </a:spcBef>
              <a:spcAft>
                <a:spcPts val="1600"/>
              </a:spcAft>
              <a:buClr>
                <a:schemeClr val="lt2"/>
              </a:buClr>
              <a:buSzPts val="1400"/>
              <a:buFont typeface="Roboto"/>
              <a:buNone/>
              <a:defRPr b="0" i="0" sz="1200" u="none" cap="none" strike="noStrike">
                <a:solidFill>
                  <a:schemeClr val="lt2"/>
                </a:solidFill>
                <a:latin typeface="Roboto"/>
                <a:ea typeface="Roboto"/>
                <a:cs typeface="Roboto"/>
                <a:sym typeface="Roboto"/>
              </a:defRPr>
            </a:lvl5pPr>
            <a:lvl6pPr indent="0" lvl="5" marL="2286000" marR="0" rtl="0" algn="l">
              <a:lnSpc>
                <a:spcPct val="115000"/>
              </a:lnSpc>
              <a:spcBef>
                <a:spcPts val="0"/>
              </a:spcBef>
              <a:spcAft>
                <a:spcPts val="1600"/>
              </a:spcAft>
              <a:buClr>
                <a:schemeClr val="lt2"/>
              </a:buClr>
              <a:buSzPts val="1400"/>
              <a:buFont typeface="Roboto"/>
              <a:buNone/>
              <a:defRPr b="0" i="0" sz="1200" u="none" cap="none" strike="noStrike">
                <a:solidFill>
                  <a:schemeClr val="lt2"/>
                </a:solidFill>
                <a:latin typeface="Roboto"/>
                <a:ea typeface="Roboto"/>
                <a:cs typeface="Roboto"/>
                <a:sym typeface="Roboto"/>
              </a:defRPr>
            </a:lvl6pPr>
            <a:lvl7pPr indent="0" lvl="6" marL="2743200" marR="0" rtl="0" algn="l">
              <a:lnSpc>
                <a:spcPct val="115000"/>
              </a:lnSpc>
              <a:spcBef>
                <a:spcPts val="0"/>
              </a:spcBef>
              <a:spcAft>
                <a:spcPts val="1600"/>
              </a:spcAft>
              <a:buClr>
                <a:schemeClr val="lt2"/>
              </a:buClr>
              <a:buSzPts val="1400"/>
              <a:buFont typeface="Roboto"/>
              <a:buNone/>
              <a:defRPr b="0" i="0" sz="1200" u="none" cap="none" strike="noStrike">
                <a:solidFill>
                  <a:schemeClr val="lt2"/>
                </a:solidFill>
                <a:latin typeface="Roboto"/>
                <a:ea typeface="Roboto"/>
                <a:cs typeface="Roboto"/>
                <a:sym typeface="Roboto"/>
              </a:defRPr>
            </a:lvl7pPr>
            <a:lvl8pPr indent="0" lvl="7" marL="3200400" marR="0" rtl="0" algn="l">
              <a:lnSpc>
                <a:spcPct val="115000"/>
              </a:lnSpc>
              <a:spcBef>
                <a:spcPts val="0"/>
              </a:spcBef>
              <a:spcAft>
                <a:spcPts val="1600"/>
              </a:spcAft>
              <a:buClr>
                <a:schemeClr val="lt2"/>
              </a:buClr>
              <a:buSzPts val="1400"/>
              <a:buFont typeface="Roboto"/>
              <a:buNone/>
              <a:defRPr b="0" i="0" sz="1200" u="none" cap="none" strike="noStrike">
                <a:solidFill>
                  <a:schemeClr val="lt2"/>
                </a:solidFill>
                <a:latin typeface="Roboto"/>
                <a:ea typeface="Roboto"/>
                <a:cs typeface="Roboto"/>
                <a:sym typeface="Roboto"/>
              </a:defRPr>
            </a:lvl8pPr>
            <a:lvl9pPr indent="0" lvl="8" marL="3657600" marR="0" rtl="0" algn="l">
              <a:lnSpc>
                <a:spcPct val="115000"/>
              </a:lnSpc>
              <a:spcBef>
                <a:spcPts val="0"/>
              </a:spcBef>
              <a:spcAft>
                <a:spcPts val="1600"/>
              </a:spcAft>
              <a:buClr>
                <a:schemeClr val="lt2"/>
              </a:buClr>
              <a:buSzPts val="1400"/>
              <a:buFont typeface="Roboto"/>
              <a:buNone/>
              <a:defRPr b="0" i="0" sz="1200" u="none" cap="none" strike="noStrike">
                <a:solidFill>
                  <a:schemeClr val="lt2"/>
                </a:solidFill>
                <a:latin typeface="Roboto"/>
                <a:ea typeface="Roboto"/>
                <a:cs typeface="Roboto"/>
                <a:sym typeface="Roboto"/>
              </a:defRPr>
            </a:lvl9pPr>
          </a:lstStyle>
          <a:p/>
        </p:txBody>
      </p:sp>
      <p:sp>
        <p:nvSpPr>
          <p:cNvPr id="114" name="Shape 114"/>
          <p:cNvSpPr txBox="1"/>
          <p:nvPr>
            <p:ph idx="2" type="body"/>
          </p:nvPr>
        </p:nvSpPr>
        <p:spPr>
          <a:xfrm>
            <a:off x="4694250" y="1919075"/>
            <a:ext cx="3999900" cy="2710199"/>
          </a:xfrm>
          <a:prstGeom prst="rect">
            <a:avLst/>
          </a:prstGeom>
          <a:noFill/>
          <a:ln>
            <a:noFill/>
          </a:ln>
        </p:spPr>
        <p:txBody>
          <a:bodyPr anchorCtr="0" anchor="t" bIns="91425" lIns="91425" rIns="91425" wrap="square" tIns="91425"/>
          <a:lstStyle>
            <a:lvl1pPr indent="0" lvl="0" marL="0" marR="0" rtl="0" algn="l">
              <a:lnSpc>
                <a:spcPct val="115000"/>
              </a:lnSpc>
              <a:spcBef>
                <a:spcPts val="0"/>
              </a:spcBef>
              <a:spcAft>
                <a:spcPts val="1600"/>
              </a:spcAft>
              <a:buClr>
                <a:schemeClr val="lt2"/>
              </a:buClr>
              <a:buSzPts val="1400"/>
              <a:buFont typeface="Roboto"/>
              <a:buNone/>
              <a:defRPr b="0" i="0" sz="1400" u="none" cap="none" strike="noStrike">
                <a:solidFill>
                  <a:schemeClr val="lt2"/>
                </a:solidFill>
                <a:latin typeface="Roboto"/>
                <a:ea typeface="Roboto"/>
                <a:cs typeface="Roboto"/>
                <a:sym typeface="Roboto"/>
              </a:defRPr>
            </a:lvl1pPr>
            <a:lvl2pPr indent="0" lvl="1" marL="457200" marR="0" rtl="0" algn="l">
              <a:lnSpc>
                <a:spcPct val="115000"/>
              </a:lnSpc>
              <a:spcBef>
                <a:spcPts val="0"/>
              </a:spcBef>
              <a:spcAft>
                <a:spcPts val="1600"/>
              </a:spcAft>
              <a:buClr>
                <a:schemeClr val="lt2"/>
              </a:buClr>
              <a:buSzPts val="1400"/>
              <a:buFont typeface="Roboto"/>
              <a:buNone/>
              <a:defRPr b="0" i="0" sz="1200" u="none" cap="none" strike="noStrike">
                <a:solidFill>
                  <a:schemeClr val="lt2"/>
                </a:solidFill>
                <a:latin typeface="Roboto"/>
                <a:ea typeface="Roboto"/>
                <a:cs typeface="Roboto"/>
                <a:sym typeface="Roboto"/>
              </a:defRPr>
            </a:lvl2pPr>
            <a:lvl3pPr indent="0" lvl="2" marL="914400" marR="0" rtl="0" algn="l">
              <a:lnSpc>
                <a:spcPct val="115000"/>
              </a:lnSpc>
              <a:spcBef>
                <a:spcPts val="0"/>
              </a:spcBef>
              <a:spcAft>
                <a:spcPts val="1600"/>
              </a:spcAft>
              <a:buClr>
                <a:schemeClr val="lt2"/>
              </a:buClr>
              <a:buSzPts val="1400"/>
              <a:buFont typeface="Roboto"/>
              <a:buNone/>
              <a:defRPr b="0" i="0" sz="1200" u="none" cap="none" strike="noStrike">
                <a:solidFill>
                  <a:schemeClr val="lt2"/>
                </a:solidFill>
                <a:latin typeface="Roboto"/>
                <a:ea typeface="Roboto"/>
                <a:cs typeface="Roboto"/>
                <a:sym typeface="Roboto"/>
              </a:defRPr>
            </a:lvl3pPr>
            <a:lvl4pPr indent="0" lvl="3" marL="1371600" marR="0" rtl="0" algn="l">
              <a:lnSpc>
                <a:spcPct val="115000"/>
              </a:lnSpc>
              <a:spcBef>
                <a:spcPts val="0"/>
              </a:spcBef>
              <a:spcAft>
                <a:spcPts val="1600"/>
              </a:spcAft>
              <a:buClr>
                <a:schemeClr val="lt2"/>
              </a:buClr>
              <a:buSzPts val="1400"/>
              <a:buFont typeface="Roboto"/>
              <a:buNone/>
              <a:defRPr b="0" i="0" sz="1200" u="none" cap="none" strike="noStrike">
                <a:solidFill>
                  <a:schemeClr val="lt2"/>
                </a:solidFill>
                <a:latin typeface="Roboto"/>
                <a:ea typeface="Roboto"/>
                <a:cs typeface="Roboto"/>
                <a:sym typeface="Roboto"/>
              </a:defRPr>
            </a:lvl4pPr>
            <a:lvl5pPr indent="0" lvl="4" marL="1828800" marR="0" rtl="0" algn="l">
              <a:lnSpc>
                <a:spcPct val="115000"/>
              </a:lnSpc>
              <a:spcBef>
                <a:spcPts val="0"/>
              </a:spcBef>
              <a:spcAft>
                <a:spcPts val="1600"/>
              </a:spcAft>
              <a:buClr>
                <a:schemeClr val="lt2"/>
              </a:buClr>
              <a:buSzPts val="1400"/>
              <a:buFont typeface="Roboto"/>
              <a:buNone/>
              <a:defRPr b="0" i="0" sz="1200" u="none" cap="none" strike="noStrike">
                <a:solidFill>
                  <a:schemeClr val="lt2"/>
                </a:solidFill>
                <a:latin typeface="Roboto"/>
                <a:ea typeface="Roboto"/>
                <a:cs typeface="Roboto"/>
                <a:sym typeface="Roboto"/>
              </a:defRPr>
            </a:lvl5pPr>
            <a:lvl6pPr indent="0" lvl="5" marL="2286000" marR="0" rtl="0" algn="l">
              <a:lnSpc>
                <a:spcPct val="115000"/>
              </a:lnSpc>
              <a:spcBef>
                <a:spcPts val="0"/>
              </a:spcBef>
              <a:spcAft>
                <a:spcPts val="1600"/>
              </a:spcAft>
              <a:buClr>
                <a:schemeClr val="lt2"/>
              </a:buClr>
              <a:buSzPts val="1400"/>
              <a:buFont typeface="Roboto"/>
              <a:buNone/>
              <a:defRPr b="0" i="0" sz="1200" u="none" cap="none" strike="noStrike">
                <a:solidFill>
                  <a:schemeClr val="lt2"/>
                </a:solidFill>
                <a:latin typeface="Roboto"/>
                <a:ea typeface="Roboto"/>
                <a:cs typeface="Roboto"/>
                <a:sym typeface="Roboto"/>
              </a:defRPr>
            </a:lvl6pPr>
            <a:lvl7pPr indent="0" lvl="6" marL="2743200" marR="0" rtl="0" algn="l">
              <a:lnSpc>
                <a:spcPct val="115000"/>
              </a:lnSpc>
              <a:spcBef>
                <a:spcPts val="0"/>
              </a:spcBef>
              <a:spcAft>
                <a:spcPts val="1600"/>
              </a:spcAft>
              <a:buClr>
                <a:schemeClr val="lt2"/>
              </a:buClr>
              <a:buSzPts val="1400"/>
              <a:buFont typeface="Roboto"/>
              <a:buNone/>
              <a:defRPr b="0" i="0" sz="1200" u="none" cap="none" strike="noStrike">
                <a:solidFill>
                  <a:schemeClr val="lt2"/>
                </a:solidFill>
                <a:latin typeface="Roboto"/>
                <a:ea typeface="Roboto"/>
                <a:cs typeface="Roboto"/>
                <a:sym typeface="Roboto"/>
              </a:defRPr>
            </a:lvl7pPr>
            <a:lvl8pPr indent="0" lvl="7" marL="3200400" marR="0" rtl="0" algn="l">
              <a:lnSpc>
                <a:spcPct val="115000"/>
              </a:lnSpc>
              <a:spcBef>
                <a:spcPts val="0"/>
              </a:spcBef>
              <a:spcAft>
                <a:spcPts val="1600"/>
              </a:spcAft>
              <a:buClr>
                <a:schemeClr val="lt2"/>
              </a:buClr>
              <a:buSzPts val="1400"/>
              <a:buFont typeface="Roboto"/>
              <a:buNone/>
              <a:defRPr b="0" i="0" sz="1200" u="none" cap="none" strike="noStrike">
                <a:solidFill>
                  <a:schemeClr val="lt2"/>
                </a:solidFill>
                <a:latin typeface="Roboto"/>
                <a:ea typeface="Roboto"/>
                <a:cs typeface="Roboto"/>
                <a:sym typeface="Roboto"/>
              </a:defRPr>
            </a:lvl8pPr>
            <a:lvl9pPr indent="0" lvl="8" marL="3657600" marR="0" rtl="0" algn="l">
              <a:lnSpc>
                <a:spcPct val="115000"/>
              </a:lnSpc>
              <a:spcBef>
                <a:spcPts val="0"/>
              </a:spcBef>
              <a:spcAft>
                <a:spcPts val="1600"/>
              </a:spcAft>
              <a:buClr>
                <a:schemeClr val="lt2"/>
              </a:buClr>
              <a:buSzPts val="1400"/>
              <a:buFont typeface="Roboto"/>
              <a:buNone/>
              <a:defRPr b="0" i="0" sz="1200" u="none" cap="none" strike="noStrike">
                <a:solidFill>
                  <a:schemeClr val="lt2"/>
                </a:solidFill>
                <a:latin typeface="Roboto"/>
                <a:ea typeface="Roboto"/>
                <a:cs typeface="Roboto"/>
                <a:sym typeface="Roboto"/>
              </a:defRPr>
            </a:lvl9pPr>
          </a:lstStyle>
          <a:p/>
        </p:txBody>
      </p:sp>
      <p:sp>
        <p:nvSpPr>
          <p:cNvPr id="115" name="Shape 115"/>
          <p:cNvSpPr txBox="1"/>
          <p:nvPr>
            <p:ph idx="12" type="sldNum"/>
          </p:nvPr>
        </p:nvSpPr>
        <p:spPr>
          <a:xfrm>
            <a:off x="8523541" y="4695623"/>
            <a:ext cx="548700" cy="393600"/>
          </a:xfrm>
          <a:prstGeom prst="rect">
            <a:avLst/>
          </a:prstGeom>
          <a:noFill/>
          <a:ln>
            <a:noFill/>
          </a:ln>
        </p:spPr>
        <p:txBody>
          <a:bodyPr anchorCtr="0" anchor="ctr" bIns="91425" lIns="91425" rIns="91425" wrap="square" tIns="91425">
            <a:noAutofit/>
          </a:bodyPr>
          <a:lstStyle/>
          <a:p>
            <a:pPr indent="0" lvl="0" marL="0" marR="0" rtl="0" algn="l">
              <a:lnSpc>
                <a:spcPct val="100000"/>
              </a:lnSpc>
              <a:spcBef>
                <a:spcPts val="0"/>
              </a:spcBef>
              <a:spcAft>
                <a:spcPts val="0"/>
              </a:spcAft>
              <a:buClr>
                <a:srgbClr val="000000"/>
              </a:buClr>
              <a:buFont typeface="Arial"/>
              <a:buNone/>
            </a:pPr>
            <a:fld id="{00000000-1234-1234-1234-123412341234}" type="slidenum">
              <a:rPr b="0" i="0" lang="en" sz="1400" u="none" cap="none" strike="noStrike">
                <a:solidFill>
                  <a:srgbClr val="000000"/>
                </a:solidFill>
                <a:latin typeface="Arial"/>
                <a:ea typeface="Arial"/>
                <a:cs typeface="Arial"/>
                <a:sym typeface="Arial"/>
              </a:rPr>
              <a:t>‹#›</a:t>
            </a:fld>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Only">
  <p:cSld name="Title only">
    <p:spTree>
      <p:nvGrpSpPr>
        <p:cNvPr id="116" name="Shape 116"/>
        <p:cNvGrpSpPr/>
        <p:nvPr/>
      </p:nvGrpSpPr>
      <p:grpSpPr>
        <a:xfrm>
          <a:off x="0" y="0"/>
          <a:ext cx="0" cy="0"/>
          <a:chOff x="0" y="0"/>
          <a:chExt cx="0" cy="0"/>
        </a:xfrm>
      </p:grpSpPr>
      <p:sp>
        <p:nvSpPr>
          <p:cNvPr id="117" name="Shape 117"/>
          <p:cNvSpPr/>
          <p:nvPr/>
        </p:nvSpPr>
        <p:spPr>
          <a:xfrm flipH="1" rot="10800000">
            <a:off x="0" y="656400"/>
            <a:ext cx="9144000" cy="4487100"/>
          </a:xfrm>
          <a:prstGeom prst="rect">
            <a:avLst/>
          </a:prstGeom>
          <a:solidFill>
            <a:schemeClr val="accent4"/>
          </a:solidFill>
          <a:ln>
            <a:noFill/>
          </a:ln>
        </p:spPr>
        <p:txBody>
          <a:bodyPr anchorCtr="0" anchor="ctr" bIns="91425" lIns="91425"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18" name="Shape 118"/>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19" name="Shape 119"/>
          <p:cNvSpPr txBox="1"/>
          <p:nvPr>
            <p:ph type="title"/>
          </p:nvPr>
        </p:nvSpPr>
        <p:spPr>
          <a:xfrm>
            <a:off x="98250" y="16350"/>
            <a:ext cx="8826600" cy="602700"/>
          </a:xfrm>
          <a:prstGeom prst="rect">
            <a:avLst/>
          </a:prstGeom>
          <a:noFill/>
          <a:ln>
            <a:noFill/>
          </a:ln>
        </p:spPr>
        <p:txBody>
          <a:bodyPr anchorCtr="0" anchor="ctr" bIns="91425" lIns="91425" rIns="91425" wrap="square" tIns="91425"/>
          <a:lstStyle>
            <a:lvl1pPr indent="0" lvl="0" marL="0" marR="0" rtl="0" algn="l">
              <a:lnSpc>
                <a:spcPct val="100000"/>
              </a:lnSpc>
              <a:spcBef>
                <a:spcPts val="0"/>
              </a:spcBef>
              <a:spcAft>
                <a:spcPts val="0"/>
              </a:spcAft>
              <a:buClr>
                <a:schemeClr val="lt1"/>
              </a:buClr>
              <a:buSzPts val="1400"/>
              <a:buFont typeface="Roboto"/>
              <a:buNone/>
              <a:defRPr b="0" i="0" sz="1800" u="none" cap="none" strike="noStrike">
                <a:solidFill>
                  <a:schemeClr val="lt1"/>
                </a:solidFill>
                <a:latin typeface="Roboto"/>
                <a:ea typeface="Roboto"/>
                <a:cs typeface="Roboto"/>
                <a:sym typeface="Roboto"/>
              </a:defRPr>
            </a:lvl1pPr>
            <a:lvl2pPr indent="0" lvl="1" rtl="0">
              <a:spcBef>
                <a:spcPts val="0"/>
              </a:spcBef>
              <a:buClr>
                <a:schemeClr val="lt1"/>
              </a:buClr>
              <a:buSzPts val="1400"/>
              <a:buFont typeface="Roboto"/>
              <a:buNone/>
              <a:defRPr sz="1800">
                <a:solidFill>
                  <a:schemeClr val="lt1"/>
                </a:solidFill>
                <a:latin typeface="Roboto"/>
                <a:ea typeface="Roboto"/>
                <a:cs typeface="Roboto"/>
                <a:sym typeface="Roboto"/>
              </a:defRPr>
            </a:lvl2pPr>
            <a:lvl3pPr indent="0" lvl="2" rtl="0">
              <a:spcBef>
                <a:spcPts val="0"/>
              </a:spcBef>
              <a:buClr>
                <a:schemeClr val="lt1"/>
              </a:buClr>
              <a:buSzPts val="1400"/>
              <a:buFont typeface="Roboto"/>
              <a:buNone/>
              <a:defRPr sz="1800">
                <a:solidFill>
                  <a:schemeClr val="lt1"/>
                </a:solidFill>
                <a:latin typeface="Roboto"/>
                <a:ea typeface="Roboto"/>
                <a:cs typeface="Roboto"/>
                <a:sym typeface="Roboto"/>
              </a:defRPr>
            </a:lvl3pPr>
            <a:lvl4pPr indent="0" lvl="3" rtl="0">
              <a:spcBef>
                <a:spcPts val="0"/>
              </a:spcBef>
              <a:buClr>
                <a:schemeClr val="lt1"/>
              </a:buClr>
              <a:buSzPts val="1400"/>
              <a:buFont typeface="Roboto"/>
              <a:buNone/>
              <a:defRPr sz="1800">
                <a:solidFill>
                  <a:schemeClr val="lt1"/>
                </a:solidFill>
                <a:latin typeface="Roboto"/>
                <a:ea typeface="Roboto"/>
                <a:cs typeface="Roboto"/>
                <a:sym typeface="Roboto"/>
              </a:defRPr>
            </a:lvl4pPr>
            <a:lvl5pPr indent="0" lvl="4" rtl="0">
              <a:spcBef>
                <a:spcPts val="0"/>
              </a:spcBef>
              <a:buClr>
                <a:schemeClr val="lt1"/>
              </a:buClr>
              <a:buSzPts val="1400"/>
              <a:buFont typeface="Roboto"/>
              <a:buNone/>
              <a:defRPr sz="1800">
                <a:solidFill>
                  <a:schemeClr val="lt1"/>
                </a:solidFill>
                <a:latin typeface="Roboto"/>
                <a:ea typeface="Roboto"/>
                <a:cs typeface="Roboto"/>
                <a:sym typeface="Roboto"/>
              </a:defRPr>
            </a:lvl5pPr>
            <a:lvl6pPr indent="0" lvl="5" rtl="0">
              <a:spcBef>
                <a:spcPts val="0"/>
              </a:spcBef>
              <a:buClr>
                <a:schemeClr val="lt1"/>
              </a:buClr>
              <a:buSzPts val="1400"/>
              <a:buFont typeface="Roboto"/>
              <a:buNone/>
              <a:defRPr sz="1800">
                <a:solidFill>
                  <a:schemeClr val="lt1"/>
                </a:solidFill>
                <a:latin typeface="Roboto"/>
                <a:ea typeface="Roboto"/>
                <a:cs typeface="Roboto"/>
                <a:sym typeface="Roboto"/>
              </a:defRPr>
            </a:lvl6pPr>
            <a:lvl7pPr indent="0" lvl="6" rtl="0">
              <a:spcBef>
                <a:spcPts val="0"/>
              </a:spcBef>
              <a:buClr>
                <a:schemeClr val="lt1"/>
              </a:buClr>
              <a:buSzPts val="1400"/>
              <a:buFont typeface="Roboto"/>
              <a:buNone/>
              <a:defRPr sz="1800">
                <a:solidFill>
                  <a:schemeClr val="lt1"/>
                </a:solidFill>
                <a:latin typeface="Roboto"/>
                <a:ea typeface="Roboto"/>
                <a:cs typeface="Roboto"/>
                <a:sym typeface="Roboto"/>
              </a:defRPr>
            </a:lvl7pPr>
            <a:lvl8pPr indent="0" lvl="7" rtl="0">
              <a:spcBef>
                <a:spcPts val="0"/>
              </a:spcBef>
              <a:buClr>
                <a:schemeClr val="lt1"/>
              </a:buClr>
              <a:buSzPts val="1400"/>
              <a:buFont typeface="Roboto"/>
              <a:buNone/>
              <a:defRPr sz="1800">
                <a:solidFill>
                  <a:schemeClr val="lt1"/>
                </a:solidFill>
                <a:latin typeface="Roboto"/>
                <a:ea typeface="Roboto"/>
                <a:cs typeface="Roboto"/>
                <a:sym typeface="Roboto"/>
              </a:defRPr>
            </a:lvl8pPr>
            <a:lvl9pPr indent="0" lvl="8" rtl="0">
              <a:spcBef>
                <a:spcPts val="0"/>
              </a:spcBef>
              <a:buClr>
                <a:schemeClr val="lt1"/>
              </a:buClr>
              <a:buSzPts val="1400"/>
              <a:buFont typeface="Roboto"/>
              <a:buNone/>
              <a:defRPr sz="1800">
                <a:solidFill>
                  <a:schemeClr val="lt1"/>
                </a:solidFill>
                <a:latin typeface="Roboto"/>
                <a:ea typeface="Roboto"/>
                <a:cs typeface="Roboto"/>
                <a:sym typeface="Roboto"/>
              </a:defRPr>
            </a:lvl9pPr>
          </a:lstStyle>
          <a:p/>
        </p:txBody>
      </p:sp>
      <p:sp>
        <p:nvSpPr>
          <p:cNvPr id="120" name="Shape 120"/>
          <p:cNvSpPr txBox="1"/>
          <p:nvPr>
            <p:ph idx="12" type="sldNum"/>
          </p:nvPr>
        </p:nvSpPr>
        <p:spPr>
          <a:xfrm>
            <a:off x="8523541" y="4695623"/>
            <a:ext cx="548700" cy="393600"/>
          </a:xfrm>
          <a:prstGeom prst="rect">
            <a:avLst/>
          </a:prstGeom>
          <a:noFill/>
          <a:ln>
            <a:noFill/>
          </a:ln>
        </p:spPr>
        <p:txBody>
          <a:bodyPr anchorCtr="0" anchor="ctr" bIns="91425" lIns="91425" rIns="91425" wrap="square" tIns="91425">
            <a:noAutofit/>
          </a:bodyPr>
          <a:lstStyle/>
          <a:p>
            <a:pPr indent="0" lvl="0" marL="0" marR="0" rtl="0" algn="l">
              <a:lnSpc>
                <a:spcPct val="100000"/>
              </a:lnSpc>
              <a:spcBef>
                <a:spcPts val="0"/>
              </a:spcBef>
              <a:spcAft>
                <a:spcPts val="0"/>
              </a:spcAft>
              <a:buClr>
                <a:srgbClr val="000000"/>
              </a:buClr>
              <a:buFont typeface="Arial"/>
              <a:buNone/>
            </a:pPr>
            <a:fld id="{00000000-1234-1234-1234-123412341234}" type="slidenum">
              <a:rPr b="0" i="0" lang="en" sz="1400" u="none" cap="none" strike="noStrike">
                <a:solidFill>
                  <a:srgbClr val="000000"/>
                </a:solidFill>
                <a:latin typeface="Arial"/>
                <a:ea typeface="Arial"/>
                <a:cs typeface="Arial"/>
                <a:sym typeface="Arial"/>
              </a:rPr>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ample Light Slide">
    <p:spTree>
      <p:nvGrpSpPr>
        <p:cNvPr id="26" name="Shape 26"/>
        <p:cNvGrpSpPr/>
        <p:nvPr/>
      </p:nvGrpSpPr>
      <p:grpSpPr>
        <a:xfrm>
          <a:off x="0" y="0"/>
          <a:ext cx="0" cy="0"/>
          <a:chOff x="0" y="0"/>
          <a:chExt cx="0" cy="0"/>
        </a:xfrm>
      </p:grpSpPr>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One column text">
    <p:spTree>
      <p:nvGrpSpPr>
        <p:cNvPr id="121" name="Shape 121"/>
        <p:cNvGrpSpPr/>
        <p:nvPr/>
      </p:nvGrpSpPr>
      <p:grpSpPr>
        <a:xfrm>
          <a:off x="0" y="0"/>
          <a:ext cx="0" cy="0"/>
          <a:chOff x="0" y="0"/>
          <a:chExt cx="0" cy="0"/>
        </a:xfrm>
      </p:grpSpPr>
      <p:sp>
        <p:nvSpPr>
          <p:cNvPr id="122" name="Shape 122"/>
          <p:cNvSpPr txBox="1"/>
          <p:nvPr/>
        </p:nvSpPr>
        <p:spPr>
          <a:xfrm flipH="1" rot="10800000">
            <a:off x="3276600" y="25"/>
            <a:ext cx="5867400" cy="5143500"/>
          </a:xfrm>
          <a:prstGeom prst="rect">
            <a:avLst/>
          </a:prstGeom>
          <a:solidFill>
            <a:schemeClr val="accent4"/>
          </a:solidFill>
          <a:ln>
            <a:noFill/>
          </a:ln>
        </p:spPr>
        <p:txBody>
          <a:bodyPr anchorCtr="0" anchor="ctr" bIns="91425" lIns="91425"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23" name="Shape 123"/>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24" name="Shape 124"/>
          <p:cNvSpPr txBox="1"/>
          <p:nvPr>
            <p:ph type="title"/>
          </p:nvPr>
        </p:nvSpPr>
        <p:spPr>
          <a:xfrm>
            <a:off x="226077" y="357800"/>
            <a:ext cx="2808000" cy="953400"/>
          </a:xfrm>
          <a:prstGeom prst="rect">
            <a:avLst/>
          </a:prstGeom>
          <a:noFill/>
          <a:ln>
            <a:noFill/>
          </a:ln>
        </p:spPr>
        <p:txBody>
          <a:bodyPr anchorCtr="0" anchor="b" bIns="91425" lIns="91425" rIns="91425" wrap="square" tIns="91425"/>
          <a:lstStyle>
            <a:lvl1pPr indent="0" lvl="0" marL="0" marR="0" rtl="0" algn="l">
              <a:lnSpc>
                <a:spcPct val="100000"/>
              </a:lnSpc>
              <a:spcBef>
                <a:spcPts val="0"/>
              </a:spcBef>
              <a:spcAft>
                <a:spcPts val="0"/>
              </a:spcAft>
              <a:buClr>
                <a:schemeClr val="lt1"/>
              </a:buClr>
              <a:buSzPts val="1400"/>
              <a:buFont typeface="Roboto"/>
              <a:buNone/>
              <a:defRPr b="0" i="0" sz="2400" u="none" cap="none" strike="noStrike">
                <a:solidFill>
                  <a:schemeClr val="lt1"/>
                </a:solidFill>
                <a:latin typeface="Roboto"/>
                <a:ea typeface="Roboto"/>
                <a:cs typeface="Roboto"/>
                <a:sym typeface="Roboto"/>
              </a:defRPr>
            </a:lvl1pPr>
            <a:lvl2pPr indent="0" lvl="1" rtl="0">
              <a:spcBef>
                <a:spcPts val="0"/>
              </a:spcBef>
              <a:buClr>
                <a:schemeClr val="lt1"/>
              </a:buClr>
              <a:buSzPts val="1400"/>
              <a:buFont typeface="Roboto"/>
              <a:buNone/>
              <a:defRPr sz="2400">
                <a:solidFill>
                  <a:schemeClr val="lt1"/>
                </a:solidFill>
                <a:latin typeface="Roboto"/>
                <a:ea typeface="Roboto"/>
                <a:cs typeface="Roboto"/>
                <a:sym typeface="Roboto"/>
              </a:defRPr>
            </a:lvl2pPr>
            <a:lvl3pPr indent="0" lvl="2" rtl="0">
              <a:spcBef>
                <a:spcPts val="0"/>
              </a:spcBef>
              <a:buClr>
                <a:schemeClr val="lt1"/>
              </a:buClr>
              <a:buSzPts val="1400"/>
              <a:buFont typeface="Roboto"/>
              <a:buNone/>
              <a:defRPr sz="2400">
                <a:solidFill>
                  <a:schemeClr val="lt1"/>
                </a:solidFill>
                <a:latin typeface="Roboto"/>
                <a:ea typeface="Roboto"/>
                <a:cs typeface="Roboto"/>
                <a:sym typeface="Roboto"/>
              </a:defRPr>
            </a:lvl3pPr>
            <a:lvl4pPr indent="0" lvl="3" rtl="0">
              <a:spcBef>
                <a:spcPts val="0"/>
              </a:spcBef>
              <a:buClr>
                <a:schemeClr val="lt1"/>
              </a:buClr>
              <a:buSzPts val="1400"/>
              <a:buFont typeface="Roboto"/>
              <a:buNone/>
              <a:defRPr sz="2400">
                <a:solidFill>
                  <a:schemeClr val="lt1"/>
                </a:solidFill>
                <a:latin typeface="Roboto"/>
                <a:ea typeface="Roboto"/>
                <a:cs typeface="Roboto"/>
                <a:sym typeface="Roboto"/>
              </a:defRPr>
            </a:lvl4pPr>
            <a:lvl5pPr indent="0" lvl="4" rtl="0">
              <a:spcBef>
                <a:spcPts val="0"/>
              </a:spcBef>
              <a:buClr>
                <a:schemeClr val="lt1"/>
              </a:buClr>
              <a:buSzPts val="1400"/>
              <a:buFont typeface="Roboto"/>
              <a:buNone/>
              <a:defRPr sz="2400">
                <a:solidFill>
                  <a:schemeClr val="lt1"/>
                </a:solidFill>
                <a:latin typeface="Roboto"/>
                <a:ea typeface="Roboto"/>
                <a:cs typeface="Roboto"/>
                <a:sym typeface="Roboto"/>
              </a:defRPr>
            </a:lvl5pPr>
            <a:lvl6pPr indent="0" lvl="5" rtl="0">
              <a:spcBef>
                <a:spcPts val="0"/>
              </a:spcBef>
              <a:buClr>
                <a:schemeClr val="lt1"/>
              </a:buClr>
              <a:buSzPts val="1400"/>
              <a:buFont typeface="Roboto"/>
              <a:buNone/>
              <a:defRPr sz="2400">
                <a:solidFill>
                  <a:schemeClr val="lt1"/>
                </a:solidFill>
                <a:latin typeface="Roboto"/>
                <a:ea typeface="Roboto"/>
                <a:cs typeface="Roboto"/>
                <a:sym typeface="Roboto"/>
              </a:defRPr>
            </a:lvl6pPr>
            <a:lvl7pPr indent="0" lvl="6" rtl="0">
              <a:spcBef>
                <a:spcPts val="0"/>
              </a:spcBef>
              <a:buClr>
                <a:schemeClr val="lt1"/>
              </a:buClr>
              <a:buSzPts val="1400"/>
              <a:buFont typeface="Roboto"/>
              <a:buNone/>
              <a:defRPr sz="2400">
                <a:solidFill>
                  <a:schemeClr val="lt1"/>
                </a:solidFill>
                <a:latin typeface="Roboto"/>
                <a:ea typeface="Roboto"/>
                <a:cs typeface="Roboto"/>
                <a:sym typeface="Roboto"/>
              </a:defRPr>
            </a:lvl7pPr>
            <a:lvl8pPr indent="0" lvl="7" rtl="0">
              <a:spcBef>
                <a:spcPts val="0"/>
              </a:spcBef>
              <a:buClr>
                <a:schemeClr val="lt1"/>
              </a:buClr>
              <a:buSzPts val="1400"/>
              <a:buFont typeface="Roboto"/>
              <a:buNone/>
              <a:defRPr sz="2400">
                <a:solidFill>
                  <a:schemeClr val="lt1"/>
                </a:solidFill>
                <a:latin typeface="Roboto"/>
                <a:ea typeface="Roboto"/>
                <a:cs typeface="Roboto"/>
                <a:sym typeface="Roboto"/>
              </a:defRPr>
            </a:lvl8pPr>
            <a:lvl9pPr indent="0" lvl="8" rtl="0">
              <a:spcBef>
                <a:spcPts val="0"/>
              </a:spcBef>
              <a:buClr>
                <a:schemeClr val="lt1"/>
              </a:buClr>
              <a:buSzPts val="1400"/>
              <a:buFont typeface="Roboto"/>
              <a:buNone/>
              <a:defRPr sz="2400">
                <a:solidFill>
                  <a:schemeClr val="lt1"/>
                </a:solidFill>
                <a:latin typeface="Roboto"/>
                <a:ea typeface="Roboto"/>
                <a:cs typeface="Roboto"/>
                <a:sym typeface="Roboto"/>
              </a:defRPr>
            </a:lvl9pPr>
          </a:lstStyle>
          <a:p/>
        </p:txBody>
      </p:sp>
      <p:sp>
        <p:nvSpPr>
          <p:cNvPr id="125" name="Shape 125"/>
          <p:cNvSpPr txBox="1"/>
          <p:nvPr>
            <p:ph idx="1" type="body"/>
          </p:nvPr>
        </p:nvSpPr>
        <p:spPr>
          <a:xfrm>
            <a:off x="226075" y="1465800"/>
            <a:ext cx="2808000" cy="3163500"/>
          </a:xfrm>
          <a:prstGeom prst="rect">
            <a:avLst/>
          </a:prstGeom>
          <a:noFill/>
          <a:ln>
            <a:noFill/>
          </a:ln>
        </p:spPr>
        <p:txBody>
          <a:bodyPr anchorCtr="0" anchor="t" bIns="91425" lIns="91425" rIns="91425" wrap="square" tIns="91425"/>
          <a:lstStyle>
            <a:lvl1pPr indent="0" lvl="0" marL="0" marR="0" rtl="0" algn="l">
              <a:lnSpc>
                <a:spcPct val="115000"/>
              </a:lnSpc>
              <a:spcBef>
                <a:spcPts val="0"/>
              </a:spcBef>
              <a:spcAft>
                <a:spcPts val="1600"/>
              </a:spcAft>
              <a:buClr>
                <a:schemeClr val="lt1"/>
              </a:buClr>
              <a:buSzPts val="1400"/>
              <a:buFont typeface="Roboto"/>
              <a:buNone/>
              <a:defRPr b="0" i="0" sz="1200" u="none" cap="none" strike="noStrike">
                <a:solidFill>
                  <a:schemeClr val="lt1"/>
                </a:solidFill>
                <a:latin typeface="Roboto"/>
                <a:ea typeface="Roboto"/>
                <a:cs typeface="Roboto"/>
                <a:sym typeface="Roboto"/>
              </a:defRPr>
            </a:lvl1pPr>
            <a:lvl2pPr indent="0" lvl="1" marL="457200" marR="0" rtl="0" algn="l">
              <a:lnSpc>
                <a:spcPct val="115000"/>
              </a:lnSpc>
              <a:spcBef>
                <a:spcPts val="0"/>
              </a:spcBef>
              <a:spcAft>
                <a:spcPts val="1600"/>
              </a:spcAft>
              <a:buClr>
                <a:schemeClr val="lt1"/>
              </a:buClr>
              <a:buSzPts val="1400"/>
              <a:buFont typeface="Roboto"/>
              <a:buNone/>
              <a:defRPr b="0" i="0" sz="1200" u="none" cap="none" strike="noStrike">
                <a:solidFill>
                  <a:schemeClr val="lt1"/>
                </a:solidFill>
                <a:latin typeface="Roboto"/>
                <a:ea typeface="Roboto"/>
                <a:cs typeface="Roboto"/>
                <a:sym typeface="Roboto"/>
              </a:defRPr>
            </a:lvl2pPr>
            <a:lvl3pPr indent="0" lvl="2" marL="914400" marR="0" rtl="0" algn="l">
              <a:lnSpc>
                <a:spcPct val="115000"/>
              </a:lnSpc>
              <a:spcBef>
                <a:spcPts val="0"/>
              </a:spcBef>
              <a:spcAft>
                <a:spcPts val="1600"/>
              </a:spcAft>
              <a:buClr>
                <a:schemeClr val="lt1"/>
              </a:buClr>
              <a:buSzPts val="1400"/>
              <a:buFont typeface="Roboto"/>
              <a:buNone/>
              <a:defRPr b="0" i="0" sz="1200" u="none" cap="none" strike="noStrike">
                <a:solidFill>
                  <a:schemeClr val="lt1"/>
                </a:solidFill>
                <a:latin typeface="Roboto"/>
                <a:ea typeface="Roboto"/>
                <a:cs typeface="Roboto"/>
                <a:sym typeface="Roboto"/>
              </a:defRPr>
            </a:lvl3pPr>
            <a:lvl4pPr indent="0" lvl="3" marL="1371600" marR="0" rtl="0" algn="l">
              <a:lnSpc>
                <a:spcPct val="115000"/>
              </a:lnSpc>
              <a:spcBef>
                <a:spcPts val="0"/>
              </a:spcBef>
              <a:spcAft>
                <a:spcPts val="1600"/>
              </a:spcAft>
              <a:buClr>
                <a:schemeClr val="lt1"/>
              </a:buClr>
              <a:buSzPts val="1400"/>
              <a:buFont typeface="Roboto"/>
              <a:buNone/>
              <a:defRPr b="0" i="0" sz="1200" u="none" cap="none" strike="noStrike">
                <a:solidFill>
                  <a:schemeClr val="lt1"/>
                </a:solidFill>
                <a:latin typeface="Roboto"/>
                <a:ea typeface="Roboto"/>
                <a:cs typeface="Roboto"/>
                <a:sym typeface="Roboto"/>
              </a:defRPr>
            </a:lvl4pPr>
            <a:lvl5pPr indent="0" lvl="4" marL="1828800" marR="0" rtl="0" algn="l">
              <a:lnSpc>
                <a:spcPct val="115000"/>
              </a:lnSpc>
              <a:spcBef>
                <a:spcPts val="0"/>
              </a:spcBef>
              <a:spcAft>
                <a:spcPts val="1600"/>
              </a:spcAft>
              <a:buClr>
                <a:schemeClr val="lt1"/>
              </a:buClr>
              <a:buSzPts val="1400"/>
              <a:buFont typeface="Roboto"/>
              <a:buNone/>
              <a:defRPr b="0" i="0" sz="1200" u="none" cap="none" strike="noStrike">
                <a:solidFill>
                  <a:schemeClr val="lt1"/>
                </a:solidFill>
                <a:latin typeface="Roboto"/>
                <a:ea typeface="Roboto"/>
                <a:cs typeface="Roboto"/>
                <a:sym typeface="Roboto"/>
              </a:defRPr>
            </a:lvl5pPr>
            <a:lvl6pPr indent="0" lvl="5" marL="2286000" marR="0" rtl="0" algn="l">
              <a:lnSpc>
                <a:spcPct val="115000"/>
              </a:lnSpc>
              <a:spcBef>
                <a:spcPts val="0"/>
              </a:spcBef>
              <a:spcAft>
                <a:spcPts val="1600"/>
              </a:spcAft>
              <a:buClr>
                <a:schemeClr val="lt1"/>
              </a:buClr>
              <a:buSzPts val="1400"/>
              <a:buFont typeface="Roboto"/>
              <a:buNone/>
              <a:defRPr b="0" i="0" sz="1200" u="none" cap="none" strike="noStrike">
                <a:solidFill>
                  <a:schemeClr val="lt1"/>
                </a:solidFill>
                <a:latin typeface="Roboto"/>
                <a:ea typeface="Roboto"/>
                <a:cs typeface="Roboto"/>
                <a:sym typeface="Roboto"/>
              </a:defRPr>
            </a:lvl6pPr>
            <a:lvl7pPr indent="0" lvl="6" marL="2743200" marR="0" rtl="0" algn="l">
              <a:lnSpc>
                <a:spcPct val="115000"/>
              </a:lnSpc>
              <a:spcBef>
                <a:spcPts val="0"/>
              </a:spcBef>
              <a:spcAft>
                <a:spcPts val="1600"/>
              </a:spcAft>
              <a:buClr>
                <a:schemeClr val="lt1"/>
              </a:buClr>
              <a:buSzPts val="1400"/>
              <a:buFont typeface="Roboto"/>
              <a:buNone/>
              <a:defRPr b="0" i="0" sz="1200" u="none" cap="none" strike="noStrike">
                <a:solidFill>
                  <a:schemeClr val="lt1"/>
                </a:solidFill>
                <a:latin typeface="Roboto"/>
                <a:ea typeface="Roboto"/>
                <a:cs typeface="Roboto"/>
                <a:sym typeface="Roboto"/>
              </a:defRPr>
            </a:lvl7pPr>
            <a:lvl8pPr indent="0" lvl="7" marL="3200400" marR="0" rtl="0" algn="l">
              <a:lnSpc>
                <a:spcPct val="115000"/>
              </a:lnSpc>
              <a:spcBef>
                <a:spcPts val="0"/>
              </a:spcBef>
              <a:spcAft>
                <a:spcPts val="1600"/>
              </a:spcAft>
              <a:buClr>
                <a:schemeClr val="lt1"/>
              </a:buClr>
              <a:buSzPts val="1400"/>
              <a:buFont typeface="Roboto"/>
              <a:buNone/>
              <a:defRPr b="0" i="0" sz="1200" u="none" cap="none" strike="noStrike">
                <a:solidFill>
                  <a:schemeClr val="lt1"/>
                </a:solidFill>
                <a:latin typeface="Roboto"/>
                <a:ea typeface="Roboto"/>
                <a:cs typeface="Roboto"/>
                <a:sym typeface="Roboto"/>
              </a:defRPr>
            </a:lvl8pPr>
            <a:lvl9pPr indent="0" lvl="8" marL="3657600" marR="0" rtl="0" algn="l">
              <a:lnSpc>
                <a:spcPct val="115000"/>
              </a:lnSpc>
              <a:spcBef>
                <a:spcPts val="0"/>
              </a:spcBef>
              <a:spcAft>
                <a:spcPts val="1600"/>
              </a:spcAft>
              <a:buClr>
                <a:schemeClr val="lt1"/>
              </a:buClr>
              <a:buSzPts val="1400"/>
              <a:buFont typeface="Roboto"/>
              <a:buNone/>
              <a:defRPr b="0" i="0" sz="1200" u="none" cap="none" strike="noStrike">
                <a:solidFill>
                  <a:schemeClr val="lt1"/>
                </a:solidFill>
                <a:latin typeface="Roboto"/>
                <a:ea typeface="Roboto"/>
                <a:cs typeface="Roboto"/>
                <a:sym typeface="Roboto"/>
              </a:defRPr>
            </a:lvl9pPr>
          </a:lstStyle>
          <a:p/>
        </p:txBody>
      </p:sp>
      <p:sp>
        <p:nvSpPr>
          <p:cNvPr id="126" name="Shape 126"/>
          <p:cNvSpPr txBox="1"/>
          <p:nvPr>
            <p:ph idx="12" type="sldNum"/>
          </p:nvPr>
        </p:nvSpPr>
        <p:spPr>
          <a:xfrm>
            <a:off x="8523541" y="4695623"/>
            <a:ext cx="548700" cy="393600"/>
          </a:xfrm>
          <a:prstGeom prst="rect">
            <a:avLst/>
          </a:prstGeom>
          <a:noFill/>
          <a:ln>
            <a:noFill/>
          </a:ln>
        </p:spPr>
        <p:txBody>
          <a:bodyPr anchorCtr="0" anchor="ctr" bIns="91425" lIns="91425" rIns="91425" wrap="square" tIns="91425">
            <a:noAutofit/>
          </a:bodyPr>
          <a:lstStyle/>
          <a:p>
            <a:pPr indent="0" lvl="0" marL="0" marR="0" rtl="0" algn="l">
              <a:lnSpc>
                <a:spcPct val="100000"/>
              </a:lnSpc>
              <a:spcBef>
                <a:spcPts val="0"/>
              </a:spcBef>
              <a:spcAft>
                <a:spcPts val="0"/>
              </a:spcAft>
              <a:buClr>
                <a:srgbClr val="000000"/>
              </a:buClr>
              <a:buFont typeface="Arial"/>
              <a:buNone/>
            </a:pPr>
            <a:fld id="{00000000-1234-1234-1234-123412341234}" type="slidenum">
              <a:rPr b="0" i="0" lang="en" sz="1400" u="none" cap="none" strike="noStrike">
                <a:solidFill>
                  <a:srgbClr val="000000"/>
                </a:solidFill>
                <a:latin typeface="Arial"/>
                <a:ea typeface="Arial"/>
                <a:cs typeface="Arial"/>
                <a:sym typeface="Arial"/>
              </a:rPr>
              <a:t>‹#›</a:t>
            </a:fld>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ain point">
    <p:spTree>
      <p:nvGrpSpPr>
        <p:cNvPr id="127" name="Shape 127"/>
        <p:cNvGrpSpPr/>
        <p:nvPr/>
      </p:nvGrpSpPr>
      <p:grpSpPr>
        <a:xfrm>
          <a:off x="0" y="0"/>
          <a:ext cx="0" cy="0"/>
          <a:chOff x="0" y="0"/>
          <a:chExt cx="0" cy="0"/>
        </a:xfrm>
      </p:grpSpPr>
      <p:sp>
        <p:nvSpPr>
          <p:cNvPr id="128" name="Shape 128"/>
          <p:cNvSpPr txBox="1"/>
          <p:nvPr>
            <p:ph type="title"/>
          </p:nvPr>
        </p:nvSpPr>
        <p:spPr>
          <a:xfrm>
            <a:off x="490250" y="488250"/>
            <a:ext cx="6227100" cy="4090800"/>
          </a:xfrm>
          <a:prstGeom prst="rect">
            <a:avLst/>
          </a:prstGeom>
          <a:noFill/>
          <a:ln>
            <a:noFill/>
          </a:ln>
        </p:spPr>
        <p:txBody>
          <a:bodyPr anchorCtr="0" anchor="ctr" bIns="91425" lIns="91425" rIns="91425" wrap="square" tIns="91425"/>
          <a:lstStyle>
            <a:lvl1pPr indent="0" lvl="0" marL="0" marR="0" rtl="0" algn="l">
              <a:lnSpc>
                <a:spcPct val="100000"/>
              </a:lnSpc>
              <a:spcBef>
                <a:spcPts val="0"/>
              </a:spcBef>
              <a:spcAft>
                <a:spcPts val="0"/>
              </a:spcAft>
              <a:buClr>
                <a:schemeClr val="lt1"/>
              </a:buClr>
              <a:buSzPts val="1400"/>
              <a:buFont typeface="Roboto"/>
              <a:buNone/>
              <a:defRPr b="0" i="0" sz="6000" u="none" cap="none" strike="noStrike">
                <a:solidFill>
                  <a:schemeClr val="lt1"/>
                </a:solidFill>
                <a:latin typeface="Roboto"/>
                <a:ea typeface="Roboto"/>
                <a:cs typeface="Roboto"/>
                <a:sym typeface="Roboto"/>
              </a:defRPr>
            </a:lvl1pPr>
            <a:lvl2pPr indent="0" lvl="1" rtl="0">
              <a:spcBef>
                <a:spcPts val="0"/>
              </a:spcBef>
              <a:buClr>
                <a:schemeClr val="lt1"/>
              </a:buClr>
              <a:buSzPts val="1400"/>
              <a:buFont typeface="Roboto"/>
              <a:buNone/>
              <a:defRPr sz="6000">
                <a:solidFill>
                  <a:schemeClr val="lt1"/>
                </a:solidFill>
                <a:latin typeface="Roboto"/>
                <a:ea typeface="Roboto"/>
                <a:cs typeface="Roboto"/>
                <a:sym typeface="Roboto"/>
              </a:defRPr>
            </a:lvl2pPr>
            <a:lvl3pPr indent="0" lvl="2" rtl="0">
              <a:spcBef>
                <a:spcPts val="0"/>
              </a:spcBef>
              <a:buClr>
                <a:schemeClr val="lt1"/>
              </a:buClr>
              <a:buSzPts val="1400"/>
              <a:buFont typeface="Roboto"/>
              <a:buNone/>
              <a:defRPr sz="6000">
                <a:solidFill>
                  <a:schemeClr val="lt1"/>
                </a:solidFill>
                <a:latin typeface="Roboto"/>
                <a:ea typeface="Roboto"/>
                <a:cs typeface="Roboto"/>
                <a:sym typeface="Roboto"/>
              </a:defRPr>
            </a:lvl3pPr>
            <a:lvl4pPr indent="0" lvl="3" rtl="0">
              <a:spcBef>
                <a:spcPts val="0"/>
              </a:spcBef>
              <a:buClr>
                <a:schemeClr val="lt1"/>
              </a:buClr>
              <a:buSzPts val="1400"/>
              <a:buFont typeface="Roboto"/>
              <a:buNone/>
              <a:defRPr sz="6000">
                <a:solidFill>
                  <a:schemeClr val="lt1"/>
                </a:solidFill>
                <a:latin typeface="Roboto"/>
                <a:ea typeface="Roboto"/>
                <a:cs typeface="Roboto"/>
                <a:sym typeface="Roboto"/>
              </a:defRPr>
            </a:lvl4pPr>
            <a:lvl5pPr indent="0" lvl="4" rtl="0">
              <a:spcBef>
                <a:spcPts val="0"/>
              </a:spcBef>
              <a:buClr>
                <a:schemeClr val="lt1"/>
              </a:buClr>
              <a:buSzPts val="1400"/>
              <a:buFont typeface="Roboto"/>
              <a:buNone/>
              <a:defRPr sz="6000">
                <a:solidFill>
                  <a:schemeClr val="lt1"/>
                </a:solidFill>
                <a:latin typeface="Roboto"/>
                <a:ea typeface="Roboto"/>
                <a:cs typeface="Roboto"/>
                <a:sym typeface="Roboto"/>
              </a:defRPr>
            </a:lvl5pPr>
            <a:lvl6pPr indent="0" lvl="5" rtl="0">
              <a:spcBef>
                <a:spcPts val="0"/>
              </a:spcBef>
              <a:buClr>
                <a:schemeClr val="lt1"/>
              </a:buClr>
              <a:buSzPts val="1400"/>
              <a:buFont typeface="Roboto"/>
              <a:buNone/>
              <a:defRPr sz="6000">
                <a:solidFill>
                  <a:schemeClr val="lt1"/>
                </a:solidFill>
                <a:latin typeface="Roboto"/>
                <a:ea typeface="Roboto"/>
                <a:cs typeface="Roboto"/>
                <a:sym typeface="Roboto"/>
              </a:defRPr>
            </a:lvl6pPr>
            <a:lvl7pPr indent="0" lvl="6" rtl="0">
              <a:spcBef>
                <a:spcPts val="0"/>
              </a:spcBef>
              <a:buClr>
                <a:schemeClr val="lt1"/>
              </a:buClr>
              <a:buSzPts val="1400"/>
              <a:buFont typeface="Roboto"/>
              <a:buNone/>
              <a:defRPr sz="6000">
                <a:solidFill>
                  <a:schemeClr val="lt1"/>
                </a:solidFill>
                <a:latin typeface="Roboto"/>
                <a:ea typeface="Roboto"/>
                <a:cs typeface="Roboto"/>
                <a:sym typeface="Roboto"/>
              </a:defRPr>
            </a:lvl7pPr>
            <a:lvl8pPr indent="0" lvl="7" rtl="0">
              <a:spcBef>
                <a:spcPts val="0"/>
              </a:spcBef>
              <a:buClr>
                <a:schemeClr val="lt1"/>
              </a:buClr>
              <a:buSzPts val="1400"/>
              <a:buFont typeface="Roboto"/>
              <a:buNone/>
              <a:defRPr sz="6000">
                <a:solidFill>
                  <a:schemeClr val="lt1"/>
                </a:solidFill>
                <a:latin typeface="Roboto"/>
                <a:ea typeface="Roboto"/>
                <a:cs typeface="Roboto"/>
                <a:sym typeface="Roboto"/>
              </a:defRPr>
            </a:lvl8pPr>
            <a:lvl9pPr indent="0" lvl="8" rtl="0">
              <a:spcBef>
                <a:spcPts val="0"/>
              </a:spcBef>
              <a:buClr>
                <a:schemeClr val="lt1"/>
              </a:buClr>
              <a:buSzPts val="1400"/>
              <a:buFont typeface="Roboto"/>
              <a:buNone/>
              <a:defRPr sz="6000">
                <a:solidFill>
                  <a:schemeClr val="lt1"/>
                </a:solidFill>
                <a:latin typeface="Roboto"/>
                <a:ea typeface="Roboto"/>
                <a:cs typeface="Roboto"/>
                <a:sym typeface="Roboto"/>
              </a:defRPr>
            </a:lvl9pPr>
          </a:lstStyle>
          <a:p/>
        </p:txBody>
      </p:sp>
      <p:sp>
        <p:nvSpPr>
          <p:cNvPr id="129" name="Shape 129"/>
          <p:cNvSpPr txBox="1"/>
          <p:nvPr>
            <p:ph idx="12" type="sldNum"/>
          </p:nvPr>
        </p:nvSpPr>
        <p:spPr>
          <a:xfrm>
            <a:off x="8523541" y="4695623"/>
            <a:ext cx="548700" cy="393600"/>
          </a:xfrm>
          <a:prstGeom prst="rect">
            <a:avLst/>
          </a:prstGeom>
          <a:noFill/>
          <a:ln>
            <a:noFill/>
          </a:ln>
        </p:spPr>
        <p:txBody>
          <a:bodyPr anchorCtr="0" anchor="ctr" bIns="91425" lIns="91425" rIns="91425" wrap="square" tIns="91425">
            <a:noAutofit/>
          </a:bodyPr>
          <a:lstStyle/>
          <a:p>
            <a:pPr indent="0" lvl="0" marL="0" marR="0" rtl="0" algn="l">
              <a:lnSpc>
                <a:spcPct val="100000"/>
              </a:lnSpc>
              <a:spcBef>
                <a:spcPts val="0"/>
              </a:spcBef>
              <a:spcAft>
                <a:spcPts val="0"/>
              </a:spcAft>
              <a:buClr>
                <a:schemeClr val="lt1"/>
              </a:buClr>
              <a:buFont typeface="Arial"/>
              <a:buNone/>
            </a:pPr>
            <a:fld id="{00000000-1234-1234-1234-123412341234}" type="slidenum">
              <a:rPr b="0" i="0" lang="en" sz="1400" u="none" cap="none" strike="noStrike">
                <a:solidFill>
                  <a:schemeClr val="lt1"/>
                </a:solidFill>
                <a:latin typeface="Arial"/>
                <a:ea typeface="Arial"/>
                <a:cs typeface="Arial"/>
                <a:sym typeface="Arial"/>
              </a:rPr>
              <a:t>‹#›</a:t>
            </a:fld>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ection title and description">
    <p:spTree>
      <p:nvGrpSpPr>
        <p:cNvPr id="130" name="Shape 130"/>
        <p:cNvGrpSpPr/>
        <p:nvPr/>
      </p:nvGrpSpPr>
      <p:grpSpPr>
        <a:xfrm>
          <a:off x="0" y="0"/>
          <a:ext cx="0" cy="0"/>
          <a:chOff x="0" y="0"/>
          <a:chExt cx="0" cy="0"/>
        </a:xfrm>
      </p:grpSpPr>
      <p:sp>
        <p:nvSpPr>
          <p:cNvPr id="131" name="Shape 131"/>
          <p:cNvSpPr/>
          <p:nvPr/>
        </p:nvSpPr>
        <p:spPr>
          <a:xfrm flipH="1">
            <a:off x="0" y="0"/>
            <a:ext cx="4572000" cy="5143500"/>
          </a:xfrm>
          <a:prstGeom prst="rect">
            <a:avLst/>
          </a:prstGeom>
          <a:solidFill>
            <a:schemeClr val="accent4"/>
          </a:solidFill>
          <a:ln>
            <a:noFill/>
          </a:ln>
        </p:spPr>
        <p:txBody>
          <a:bodyPr anchorCtr="0" anchor="ctr" bIns="91425" lIns="91425"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32" name="Shape 132"/>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33" name="Shape 133"/>
          <p:cNvSpPr txBox="1"/>
          <p:nvPr>
            <p:ph type="title"/>
          </p:nvPr>
        </p:nvSpPr>
        <p:spPr>
          <a:xfrm>
            <a:off x="265500" y="1233175"/>
            <a:ext cx="4045200" cy="1482300"/>
          </a:xfrm>
          <a:prstGeom prst="rect">
            <a:avLst/>
          </a:prstGeom>
          <a:noFill/>
          <a:ln>
            <a:noFill/>
          </a:ln>
        </p:spPr>
        <p:txBody>
          <a:bodyPr anchorCtr="0" anchor="b" bIns="91425" lIns="91425" rIns="91425" wrap="square" tIns="91425"/>
          <a:lstStyle>
            <a:lvl1pPr indent="0" lvl="0" marL="0" marR="0" rtl="0" algn="ctr">
              <a:lnSpc>
                <a:spcPct val="100000"/>
              </a:lnSpc>
              <a:spcBef>
                <a:spcPts val="0"/>
              </a:spcBef>
              <a:spcAft>
                <a:spcPts val="0"/>
              </a:spcAft>
              <a:buClr>
                <a:schemeClr val="dk2"/>
              </a:buClr>
              <a:buSzPts val="1400"/>
              <a:buFont typeface="Roboto"/>
              <a:buNone/>
              <a:defRPr b="0" i="0" sz="4200" u="none" cap="none" strike="noStrike">
                <a:solidFill>
                  <a:schemeClr val="dk2"/>
                </a:solidFill>
                <a:latin typeface="Roboto"/>
                <a:ea typeface="Roboto"/>
                <a:cs typeface="Roboto"/>
                <a:sym typeface="Roboto"/>
              </a:defRPr>
            </a:lvl1pPr>
            <a:lvl2pPr indent="0" lvl="1" rtl="0" algn="ctr">
              <a:spcBef>
                <a:spcPts val="0"/>
              </a:spcBef>
              <a:buClr>
                <a:schemeClr val="dk2"/>
              </a:buClr>
              <a:buSzPts val="1400"/>
              <a:buFont typeface="Roboto"/>
              <a:buNone/>
              <a:defRPr sz="4200">
                <a:solidFill>
                  <a:schemeClr val="dk2"/>
                </a:solidFill>
                <a:latin typeface="Roboto"/>
                <a:ea typeface="Roboto"/>
                <a:cs typeface="Roboto"/>
                <a:sym typeface="Roboto"/>
              </a:defRPr>
            </a:lvl2pPr>
            <a:lvl3pPr indent="0" lvl="2" rtl="0" algn="ctr">
              <a:spcBef>
                <a:spcPts val="0"/>
              </a:spcBef>
              <a:buClr>
                <a:schemeClr val="dk2"/>
              </a:buClr>
              <a:buSzPts val="1400"/>
              <a:buFont typeface="Roboto"/>
              <a:buNone/>
              <a:defRPr sz="4200">
                <a:solidFill>
                  <a:schemeClr val="dk2"/>
                </a:solidFill>
                <a:latin typeface="Roboto"/>
                <a:ea typeface="Roboto"/>
                <a:cs typeface="Roboto"/>
                <a:sym typeface="Roboto"/>
              </a:defRPr>
            </a:lvl3pPr>
            <a:lvl4pPr indent="0" lvl="3" rtl="0" algn="ctr">
              <a:spcBef>
                <a:spcPts val="0"/>
              </a:spcBef>
              <a:buClr>
                <a:schemeClr val="dk2"/>
              </a:buClr>
              <a:buSzPts val="1400"/>
              <a:buFont typeface="Roboto"/>
              <a:buNone/>
              <a:defRPr sz="4200">
                <a:solidFill>
                  <a:schemeClr val="dk2"/>
                </a:solidFill>
                <a:latin typeface="Roboto"/>
                <a:ea typeface="Roboto"/>
                <a:cs typeface="Roboto"/>
                <a:sym typeface="Roboto"/>
              </a:defRPr>
            </a:lvl4pPr>
            <a:lvl5pPr indent="0" lvl="4" rtl="0" algn="ctr">
              <a:spcBef>
                <a:spcPts val="0"/>
              </a:spcBef>
              <a:buClr>
                <a:schemeClr val="dk2"/>
              </a:buClr>
              <a:buSzPts val="1400"/>
              <a:buFont typeface="Roboto"/>
              <a:buNone/>
              <a:defRPr sz="4200">
                <a:solidFill>
                  <a:schemeClr val="dk2"/>
                </a:solidFill>
                <a:latin typeface="Roboto"/>
                <a:ea typeface="Roboto"/>
                <a:cs typeface="Roboto"/>
                <a:sym typeface="Roboto"/>
              </a:defRPr>
            </a:lvl5pPr>
            <a:lvl6pPr indent="0" lvl="5" rtl="0" algn="ctr">
              <a:spcBef>
                <a:spcPts val="0"/>
              </a:spcBef>
              <a:buClr>
                <a:schemeClr val="dk2"/>
              </a:buClr>
              <a:buSzPts val="1400"/>
              <a:buFont typeface="Roboto"/>
              <a:buNone/>
              <a:defRPr sz="4200">
                <a:solidFill>
                  <a:schemeClr val="dk2"/>
                </a:solidFill>
                <a:latin typeface="Roboto"/>
                <a:ea typeface="Roboto"/>
                <a:cs typeface="Roboto"/>
                <a:sym typeface="Roboto"/>
              </a:defRPr>
            </a:lvl6pPr>
            <a:lvl7pPr indent="0" lvl="6" rtl="0" algn="ctr">
              <a:spcBef>
                <a:spcPts val="0"/>
              </a:spcBef>
              <a:buClr>
                <a:schemeClr val="dk2"/>
              </a:buClr>
              <a:buSzPts val="1400"/>
              <a:buFont typeface="Roboto"/>
              <a:buNone/>
              <a:defRPr sz="4200">
                <a:solidFill>
                  <a:schemeClr val="dk2"/>
                </a:solidFill>
                <a:latin typeface="Roboto"/>
                <a:ea typeface="Roboto"/>
                <a:cs typeface="Roboto"/>
                <a:sym typeface="Roboto"/>
              </a:defRPr>
            </a:lvl7pPr>
            <a:lvl8pPr indent="0" lvl="7" rtl="0" algn="ctr">
              <a:spcBef>
                <a:spcPts val="0"/>
              </a:spcBef>
              <a:buClr>
                <a:schemeClr val="dk2"/>
              </a:buClr>
              <a:buSzPts val="1400"/>
              <a:buFont typeface="Roboto"/>
              <a:buNone/>
              <a:defRPr sz="4200">
                <a:solidFill>
                  <a:schemeClr val="dk2"/>
                </a:solidFill>
                <a:latin typeface="Roboto"/>
                <a:ea typeface="Roboto"/>
                <a:cs typeface="Roboto"/>
                <a:sym typeface="Roboto"/>
              </a:defRPr>
            </a:lvl8pPr>
            <a:lvl9pPr indent="0" lvl="8" rtl="0" algn="ctr">
              <a:spcBef>
                <a:spcPts val="0"/>
              </a:spcBef>
              <a:buClr>
                <a:schemeClr val="dk2"/>
              </a:buClr>
              <a:buSzPts val="1400"/>
              <a:buFont typeface="Roboto"/>
              <a:buNone/>
              <a:defRPr sz="4200">
                <a:solidFill>
                  <a:schemeClr val="dk2"/>
                </a:solidFill>
                <a:latin typeface="Roboto"/>
                <a:ea typeface="Roboto"/>
                <a:cs typeface="Roboto"/>
                <a:sym typeface="Roboto"/>
              </a:defRPr>
            </a:lvl9pPr>
          </a:lstStyle>
          <a:p/>
        </p:txBody>
      </p:sp>
      <p:sp>
        <p:nvSpPr>
          <p:cNvPr id="134" name="Shape 134"/>
          <p:cNvSpPr txBox="1"/>
          <p:nvPr>
            <p:ph idx="1" type="subTitle"/>
          </p:nvPr>
        </p:nvSpPr>
        <p:spPr>
          <a:xfrm>
            <a:off x="265500" y="2779466"/>
            <a:ext cx="4045200" cy="1235099"/>
          </a:xfrm>
          <a:prstGeom prst="rect">
            <a:avLst/>
          </a:prstGeom>
          <a:noFill/>
          <a:ln>
            <a:noFill/>
          </a:ln>
        </p:spPr>
        <p:txBody>
          <a:bodyPr anchorCtr="0" anchor="t" bIns="91425" lIns="91425" rIns="91425" wrap="square" tIns="91425"/>
          <a:lstStyle>
            <a:lvl1pPr indent="0" lvl="0" marL="0" marR="0" rtl="0" algn="ctr">
              <a:lnSpc>
                <a:spcPct val="100000"/>
              </a:lnSpc>
              <a:spcBef>
                <a:spcPts val="0"/>
              </a:spcBef>
              <a:spcAft>
                <a:spcPts val="0"/>
              </a:spcAft>
              <a:buClr>
                <a:schemeClr val="lt2"/>
              </a:buClr>
              <a:buSzPts val="1400"/>
              <a:buFont typeface="Roboto"/>
              <a:buNone/>
              <a:defRPr b="0" i="0" sz="2100" u="none" cap="none" strike="noStrike">
                <a:solidFill>
                  <a:schemeClr val="lt2"/>
                </a:solidFill>
                <a:latin typeface="Roboto"/>
                <a:ea typeface="Roboto"/>
                <a:cs typeface="Roboto"/>
                <a:sym typeface="Roboto"/>
              </a:defRPr>
            </a:lvl1pPr>
            <a:lvl2pPr indent="0" lvl="1" marL="457200" marR="0" rtl="0" algn="ctr">
              <a:lnSpc>
                <a:spcPct val="100000"/>
              </a:lnSpc>
              <a:spcBef>
                <a:spcPts val="0"/>
              </a:spcBef>
              <a:spcAft>
                <a:spcPts val="0"/>
              </a:spcAft>
              <a:buClr>
                <a:schemeClr val="lt2"/>
              </a:buClr>
              <a:buSzPts val="1400"/>
              <a:buFont typeface="Roboto"/>
              <a:buNone/>
              <a:defRPr b="0" i="0" sz="2100" u="none" cap="none" strike="noStrike">
                <a:solidFill>
                  <a:schemeClr val="lt2"/>
                </a:solidFill>
                <a:latin typeface="Roboto"/>
                <a:ea typeface="Roboto"/>
                <a:cs typeface="Roboto"/>
                <a:sym typeface="Roboto"/>
              </a:defRPr>
            </a:lvl2pPr>
            <a:lvl3pPr indent="0" lvl="2" marL="914400" marR="0" rtl="0" algn="ctr">
              <a:lnSpc>
                <a:spcPct val="100000"/>
              </a:lnSpc>
              <a:spcBef>
                <a:spcPts val="0"/>
              </a:spcBef>
              <a:spcAft>
                <a:spcPts val="0"/>
              </a:spcAft>
              <a:buClr>
                <a:schemeClr val="lt2"/>
              </a:buClr>
              <a:buSzPts val="1400"/>
              <a:buFont typeface="Roboto"/>
              <a:buNone/>
              <a:defRPr b="0" i="0" sz="2100" u="none" cap="none" strike="noStrike">
                <a:solidFill>
                  <a:schemeClr val="lt2"/>
                </a:solidFill>
                <a:latin typeface="Roboto"/>
                <a:ea typeface="Roboto"/>
                <a:cs typeface="Roboto"/>
                <a:sym typeface="Roboto"/>
              </a:defRPr>
            </a:lvl3pPr>
            <a:lvl4pPr indent="0" lvl="3" marL="1371600" marR="0" rtl="0" algn="ctr">
              <a:lnSpc>
                <a:spcPct val="100000"/>
              </a:lnSpc>
              <a:spcBef>
                <a:spcPts val="0"/>
              </a:spcBef>
              <a:spcAft>
                <a:spcPts val="0"/>
              </a:spcAft>
              <a:buClr>
                <a:schemeClr val="lt2"/>
              </a:buClr>
              <a:buSzPts val="1400"/>
              <a:buFont typeface="Roboto"/>
              <a:buNone/>
              <a:defRPr b="0" i="0" sz="2100" u="none" cap="none" strike="noStrike">
                <a:solidFill>
                  <a:schemeClr val="lt2"/>
                </a:solidFill>
                <a:latin typeface="Roboto"/>
                <a:ea typeface="Roboto"/>
                <a:cs typeface="Roboto"/>
                <a:sym typeface="Roboto"/>
              </a:defRPr>
            </a:lvl4pPr>
            <a:lvl5pPr indent="0" lvl="4" marL="1828800" marR="0" rtl="0" algn="ctr">
              <a:lnSpc>
                <a:spcPct val="100000"/>
              </a:lnSpc>
              <a:spcBef>
                <a:spcPts val="0"/>
              </a:spcBef>
              <a:spcAft>
                <a:spcPts val="0"/>
              </a:spcAft>
              <a:buClr>
                <a:schemeClr val="lt2"/>
              </a:buClr>
              <a:buSzPts val="1400"/>
              <a:buFont typeface="Roboto"/>
              <a:buNone/>
              <a:defRPr b="0" i="0" sz="2100" u="none" cap="none" strike="noStrike">
                <a:solidFill>
                  <a:schemeClr val="lt2"/>
                </a:solidFill>
                <a:latin typeface="Roboto"/>
                <a:ea typeface="Roboto"/>
                <a:cs typeface="Roboto"/>
                <a:sym typeface="Roboto"/>
              </a:defRPr>
            </a:lvl5pPr>
            <a:lvl6pPr indent="0" lvl="5" marL="2286000" marR="0" rtl="0" algn="ctr">
              <a:lnSpc>
                <a:spcPct val="100000"/>
              </a:lnSpc>
              <a:spcBef>
                <a:spcPts val="0"/>
              </a:spcBef>
              <a:spcAft>
                <a:spcPts val="0"/>
              </a:spcAft>
              <a:buClr>
                <a:schemeClr val="lt2"/>
              </a:buClr>
              <a:buSzPts val="1400"/>
              <a:buFont typeface="Roboto"/>
              <a:buNone/>
              <a:defRPr b="0" i="0" sz="2100" u="none" cap="none" strike="noStrike">
                <a:solidFill>
                  <a:schemeClr val="lt2"/>
                </a:solidFill>
                <a:latin typeface="Roboto"/>
                <a:ea typeface="Roboto"/>
                <a:cs typeface="Roboto"/>
                <a:sym typeface="Roboto"/>
              </a:defRPr>
            </a:lvl6pPr>
            <a:lvl7pPr indent="0" lvl="6" marL="2743200" marR="0" rtl="0" algn="ctr">
              <a:lnSpc>
                <a:spcPct val="100000"/>
              </a:lnSpc>
              <a:spcBef>
                <a:spcPts val="0"/>
              </a:spcBef>
              <a:spcAft>
                <a:spcPts val="0"/>
              </a:spcAft>
              <a:buClr>
                <a:schemeClr val="lt2"/>
              </a:buClr>
              <a:buSzPts val="1400"/>
              <a:buFont typeface="Roboto"/>
              <a:buNone/>
              <a:defRPr b="0" i="0" sz="2100" u="none" cap="none" strike="noStrike">
                <a:solidFill>
                  <a:schemeClr val="lt2"/>
                </a:solidFill>
                <a:latin typeface="Roboto"/>
                <a:ea typeface="Roboto"/>
                <a:cs typeface="Roboto"/>
                <a:sym typeface="Roboto"/>
              </a:defRPr>
            </a:lvl7pPr>
            <a:lvl8pPr indent="0" lvl="7" marL="3200400" marR="0" rtl="0" algn="ctr">
              <a:lnSpc>
                <a:spcPct val="100000"/>
              </a:lnSpc>
              <a:spcBef>
                <a:spcPts val="0"/>
              </a:spcBef>
              <a:spcAft>
                <a:spcPts val="0"/>
              </a:spcAft>
              <a:buClr>
                <a:schemeClr val="lt2"/>
              </a:buClr>
              <a:buSzPts val="1400"/>
              <a:buFont typeface="Roboto"/>
              <a:buNone/>
              <a:defRPr b="0" i="0" sz="2100" u="none" cap="none" strike="noStrike">
                <a:solidFill>
                  <a:schemeClr val="lt2"/>
                </a:solidFill>
                <a:latin typeface="Roboto"/>
                <a:ea typeface="Roboto"/>
                <a:cs typeface="Roboto"/>
                <a:sym typeface="Roboto"/>
              </a:defRPr>
            </a:lvl8pPr>
            <a:lvl9pPr indent="0" lvl="8" marL="3657600" marR="0" rtl="0" algn="ctr">
              <a:lnSpc>
                <a:spcPct val="100000"/>
              </a:lnSpc>
              <a:spcBef>
                <a:spcPts val="0"/>
              </a:spcBef>
              <a:spcAft>
                <a:spcPts val="0"/>
              </a:spcAft>
              <a:buClr>
                <a:schemeClr val="lt2"/>
              </a:buClr>
              <a:buSzPts val="1400"/>
              <a:buFont typeface="Roboto"/>
              <a:buNone/>
              <a:defRPr b="0" i="0" sz="2100" u="none" cap="none" strike="noStrike">
                <a:solidFill>
                  <a:schemeClr val="lt2"/>
                </a:solidFill>
                <a:latin typeface="Roboto"/>
                <a:ea typeface="Roboto"/>
                <a:cs typeface="Roboto"/>
                <a:sym typeface="Roboto"/>
              </a:defRPr>
            </a:lvl9pPr>
          </a:lstStyle>
          <a:p/>
        </p:txBody>
      </p:sp>
      <p:sp>
        <p:nvSpPr>
          <p:cNvPr id="135" name="Shape 135"/>
          <p:cNvSpPr txBox="1"/>
          <p:nvPr>
            <p:ph idx="2" type="body"/>
          </p:nvPr>
        </p:nvSpPr>
        <p:spPr>
          <a:xfrm>
            <a:off x="4939500" y="724200"/>
            <a:ext cx="3837000" cy="3695100"/>
          </a:xfrm>
          <a:prstGeom prst="rect">
            <a:avLst/>
          </a:prstGeom>
          <a:noFill/>
          <a:ln>
            <a:noFill/>
          </a:ln>
        </p:spPr>
        <p:txBody>
          <a:bodyPr anchorCtr="0" anchor="ctr" bIns="91425" lIns="91425" rIns="91425" wrap="square" tIns="91425"/>
          <a:lstStyle>
            <a:lvl1pPr indent="0" lvl="0" marL="0" marR="0" rtl="0" algn="l">
              <a:lnSpc>
                <a:spcPct val="115000"/>
              </a:lnSpc>
              <a:spcBef>
                <a:spcPts val="0"/>
              </a:spcBef>
              <a:spcAft>
                <a:spcPts val="1600"/>
              </a:spcAft>
              <a:buClr>
                <a:schemeClr val="lt1"/>
              </a:buClr>
              <a:buSzPts val="1400"/>
              <a:buFont typeface="Roboto"/>
              <a:buNone/>
              <a:defRPr b="0" i="0" sz="1800" u="none" cap="none" strike="noStrike">
                <a:solidFill>
                  <a:schemeClr val="lt1"/>
                </a:solidFill>
                <a:latin typeface="Roboto"/>
                <a:ea typeface="Roboto"/>
                <a:cs typeface="Roboto"/>
                <a:sym typeface="Roboto"/>
              </a:defRPr>
            </a:lvl1pPr>
            <a:lvl2pPr indent="0" lvl="1" marL="457200" marR="0" rtl="0" algn="l">
              <a:lnSpc>
                <a:spcPct val="115000"/>
              </a:lnSpc>
              <a:spcBef>
                <a:spcPts val="0"/>
              </a:spcBef>
              <a:spcAft>
                <a:spcPts val="1600"/>
              </a:spcAft>
              <a:buClr>
                <a:schemeClr val="lt1"/>
              </a:buClr>
              <a:buSzPts val="1400"/>
              <a:buFont typeface="Roboto"/>
              <a:buNone/>
              <a:defRPr b="0" i="0" sz="1400" u="none" cap="none" strike="noStrike">
                <a:solidFill>
                  <a:schemeClr val="lt1"/>
                </a:solidFill>
                <a:latin typeface="Roboto"/>
                <a:ea typeface="Roboto"/>
                <a:cs typeface="Roboto"/>
                <a:sym typeface="Roboto"/>
              </a:defRPr>
            </a:lvl2pPr>
            <a:lvl3pPr indent="0" lvl="2" marL="914400" marR="0" rtl="0" algn="l">
              <a:lnSpc>
                <a:spcPct val="115000"/>
              </a:lnSpc>
              <a:spcBef>
                <a:spcPts val="0"/>
              </a:spcBef>
              <a:spcAft>
                <a:spcPts val="1600"/>
              </a:spcAft>
              <a:buClr>
                <a:schemeClr val="lt1"/>
              </a:buClr>
              <a:buSzPts val="1400"/>
              <a:buFont typeface="Roboto"/>
              <a:buNone/>
              <a:defRPr b="0" i="0" sz="1400" u="none" cap="none" strike="noStrike">
                <a:solidFill>
                  <a:schemeClr val="lt1"/>
                </a:solidFill>
                <a:latin typeface="Roboto"/>
                <a:ea typeface="Roboto"/>
                <a:cs typeface="Roboto"/>
                <a:sym typeface="Roboto"/>
              </a:defRPr>
            </a:lvl3pPr>
            <a:lvl4pPr indent="0" lvl="3" marL="1371600" marR="0" rtl="0" algn="l">
              <a:lnSpc>
                <a:spcPct val="115000"/>
              </a:lnSpc>
              <a:spcBef>
                <a:spcPts val="0"/>
              </a:spcBef>
              <a:spcAft>
                <a:spcPts val="1600"/>
              </a:spcAft>
              <a:buClr>
                <a:schemeClr val="lt1"/>
              </a:buClr>
              <a:buSzPts val="1400"/>
              <a:buFont typeface="Roboto"/>
              <a:buNone/>
              <a:defRPr b="0" i="0" sz="1400" u="none" cap="none" strike="noStrike">
                <a:solidFill>
                  <a:schemeClr val="lt1"/>
                </a:solidFill>
                <a:latin typeface="Roboto"/>
                <a:ea typeface="Roboto"/>
                <a:cs typeface="Roboto"/>
                <a:sym typeface="Roboto"/>
              </a:defRPr>
            </a:lvl4pPr>
            <a:lvl5pPr indent="0" lvl="4" marL="1828800" marR="0" rtl="0" algn="l">
              <a:lnSpc>
                <a:spcPct val="115000"/>
              </a:lnSpc>
              <a:spcBef>
                <a:spcPts val="0"/>
              </a:spcBef>
              <a:spcAft>
                <a:spcPts val="1600"/>
              </a:spcAft>
              <a:buClr>
                <a:schemeClr val="lt1"/>
              </a:buClr>
              <a:buSzPts val="1400"/>
              <a:buFont typeface="Roboto"/>
              <a:buNone/>
              <a:defRPr b="0" i="0" sz="1400" u="none" cap="none" strike="noStrike">
                <a:solidFill>
                  <a:schemeClr val="lt1"/>
                </a:solidFill>
                <a:latin typeface="Roboto"/>
                <a:ea typeface="Roboto"/>
                <a:cs typeface="Roboto"/>
                <a:sym typeface="Roboto"/>
              </a:defRPr>
            </a:lvl5pPr>
            <a:lvl6pPr indent="0" lvl="5" marL="2286000" marR="0" rtl="0" algn="l">
              <a:lnSpc>
                <a:spcPct val="115000"/>
              </a:lnSpc>
              <a:spcBef>
                <a:spcPts val="0"/>
              </a:spcBef>
              <a:spcAft>
                <a:spcPts val="1600"/>
              </a:spcAft>
              <a:buClr>
                <a:schemeClr val="lt1"/>
              </a:buClr>
              <a:buSzPts val="1400"/>
              <a:buFont typeface="Roboto"/>
              <a:buNone/>
              <a:defRPr b="0" i="0" sz="1400" u="none" cap="none" strike="noStrike">
                <a:solidFill>
                  <a:schemeClr val="lt1"/>
                </a:solidFill>
                <a:latin typeface="Roboto"/>
                <a:ea typeface="Roboto"/>
                <a:cs typeface="Roboto"/>
                <a:sym typeface="Roboto"/>
              </a:defRPr>
            </a:lvl6pPr>
            <a:lvl7pPr indent="0" lvl="6" marL="2743200" marR="0" rtl="0" algn="l">
              <a:lnSpc>
                <a:spcPct val="115000"/>
              </a:lnSpc>
              <a:spcBef>
                <a:spcPts val="0"/>
              </a:spcBef>
              <a:spcAft>
                <a:spcPts val="1600"/>
              </a:spcAft>
              <a:buClr>
                <a:schemeClr val="lt1"/>
              </a:buClr>
              <a:buSzPts val="1400"/>
              <a:buFont typeface="Roboto"/>
              <a:buNone/>
              <a:defRPr b="0" i="0" sz="1400" u="none" cap="none" strike="noStrike">
                <a:solidFill>
                  <a:schemeClr val="lt1"/>
                </a:solidFill>
                <a:latin typeface="Roboto"/>
                <a:ea typeface="Roboto"/>
                <a:cs typeface="Roboto"/>
                <a:sym typeface="Roboto"/>
              </a:defRPr>
            </a:lvl7pPr>
            <a:lvl8pPr indent="0" lvl="7" marL="3200400" marR="0" rtl="0" algn="l">
              <a:lnSpc>
                <a:spcPct val="115000"/>
              </a:lnSpc>
              <a:spcBef>
                <a:spcPts val="0"/>
              </a:spcBef>
              <a:spcAft>
                <a:spcPts val="1600"/>
              </a:spcAft>
              <a:buClr>
                <a:schemeClr val="lt1"/>
              </a:buClr>
              <a:buSzPts val="1400"/>
              <a:buFont typeface="Roboto"/>
              <a:buNone/>
              <a:defRPr b="0" i="0" sz="1400" u="none" cap="none" strike="noStrike">
                <a:solidFill>
                  <a:schemeClr val="lt1"/>
                </a:solidFill>
                <a:latin typeface="Roboto"/>
                <a:ea typeface="Roboto"/>
                <a:cs typeface="Roboto"/>
                <a:sym typeface="Roboto"/>
              </a:defRPr>
            </a:lvl8pPr>
            <a:lvl9pPr indent="0" lvl="8" marL="3657600" marR="0" rtl="0" algn="l">
              <a:lnSpc>
                <a:spcPct val="115000"/>
              </a:lnSpc>
              <a:spcBef>
                <a:spcPts val="0"/>
              </a:spcBef>
              <a:spcAft>
                <a:spcPts val="1600"/>
              </a:spcAft>
              <a:buClr>
                <a:schemeClr val="lt1"/>
              </a:buClr>
              <a:buSzPts val="1400"/>
              <a:buFont typeface="Roboto"/>
              <a:buNone/>
              <a:defRPr b="0" i="0" sz="1400" u="none" cap="none" strike="noStrike">
                <a:solidFill>
                  <a:schemeClr val="lt1"/>
                </a:solidFill>
                <a:latin typeface="Roboto"/>
                <a:ea typeface="Roboto"/>
                <a:cs typeface="Roboto"/>
                <a:sym typeface="Roboto"/>
              </a:defRPr>
            </a:lvl9pPr>
          </a:lstStyle>
          <a:p/>
        </p:txBody>
      </p:sp>
      <p:sp>
        <p:nvSpPr>
          <p:cNvPr id="136" name="Shape 136"/>
          <p:cNvSpPr txBox="1"/>
          <p:nvPr>
            <p:ph idx="12" type="sldNum"/>
          </p:nvPr>
        </p:nvSpPr>
        <p:spPr>
          <a:xfrm>
            <a:off x="8523541" y="4695623"/>
            <a:ext cx="548700" cy="393600"/>
          </a:xfrm>
          <a:prstGeom prst="rect">
            <a:avLst/>
          </a:prstGeom>
          <a:noFill/>
          <a:ln>
            <a:noFill/>
          </a:ln>
        </p:spPr>
        <p:txBody>
          <a:bodyPr anchorCtr="0" anchor="ctr" bIns="91425" lIns="91425" rIns="91425" wrap="square" tIns="91425">
            <a:noAutofit/>
          </a:bodyPr>
          <a:lstStyle/>
          <a:p>
            <a:pPr indent="0" lvl="0" marL="0" marR="0" rtl="0" algn="l">
              <a:lnSpc>
                <a:spcPct val="100000"/>
              </a:lnSpc>
              <a:spcBef>
                <a:spcPts val="0"/>
              </a:spcBef>
              <a:spcAft>
                <a:spcPts val="0"/>
              </a:spcAft>
              <a:buClr>
                <a:schemeClr val="lt1"/>
              </a:buClr>
              <a:buFont typeface="Arial"/>
              <a:buNone/>
            </a:pPr>
            <a:fld id="{00000000-1234-1234-1234-123412341234}" type="slidenum">
              <a:rPr b="0" i="0" lang="en" sz="1400" u="none" cap="none" strike="noStrike">
                <a:solidFill>
                  <a:schemeClr val="lt1"/>
                </a:solidFill>
                <a:latin typeface="Arial"/>
                <a:ea typeface="Arial"/>
                <a:cs typeface="Arial"/>
                <a:sym typeface="Arial"/>
              </a:rPr>
              <a:t>‹#›</a:t>
            </a:fld>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Caption">
    <p:spTree>
      <p:nvGrpSpPr>
        <p:cNvPr id="137" name="Shape 137"/>
        <p:cNvGrpSpPr/>
        <p:nvPr/>
      </p:nvGrpSpPr>
      <p:grpSpPr>
        <a:xfrm>
          <a:off x="0" y="0"/>
          <a:ext cx="0" cy="0"/>
          <a:chOff x="0" y="0"/>
          <a:chExt cx="0" cy="0"/>
        </a:xfrm>
      </p:grpSpPr>
      <p:sp>
        <p:nvSpPr>
          <p:cNvPr id="138" name="Shape 138"/>
          <p:cNvSpPr txBox="1"/>
          <p:nvPr/>
        </p:nvSpPr>
        <p:spPr>
          <a:xfrm flipH="1" rot="10800000">
            <a:off x="0" y="0"/>
            <a:ext cx="9144000" cy="4695900"/>
          </a:xfrm>
          <a:prstGeom prst="rect">
            <a:avLst/>
          </a:prstGeom>
          <a:solidFill>
            <a:schemeClr val="accent4"/>
          </a:solidFill>
          <a:ln>
            <a:noFill/>
          </a:ln>
        </p:spPr>
        <p:txBody>
          <a:bodyPr anchorCtr="0" anchor="ctr" bIns="91425" lIns="91425"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39" name="Shape 139"/>
          <p:cNvSpPr/>
          <p:nvPr/>
        </p:nvSpPr>
        <p:spPr>
          <a:xfrm flipH="1" rot="10800000">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40" name="Shape 140"/>
          <p:cNvSpPr txBox="1"/>
          <p:nvPr>
            <p:ph idx="1" type="body"/>
          </p:nvPr>
        </p:nvSpPr>
        <p:spPr>
          <a:xfrm>
            <a:off x="57150" y="4696825"/>
            <a:ext cx="8382000" cy="446700"/>
          </a:xfrm>
          <a:prstGeom prst="rect">
            <a:avLst/>
          </a:prstGeom>
          <a:noFill/>
          <a:ln>
            <a:noFill/>
          </a:ln>
        </p:spPr>
        <p:txBody>
          <a:bodyPr anchorCtr="0" anchor="ctr" bIns="91425" lIns="91425" rIns="91425" wrap="square" tIns="91425"/>
          <a:lstStyle>
            <a:lvl1pPr indent="0" lvl="0" marL="0" marR="0" rtl="0" algn="l">
              <a:lnSpc>
                <a:spcPct val="100000"/>
              </a:lnSpc>
              <a:spcBef>
                <a:spcPts val="0"/>
              </a:spcBef>
              <a:spcAft>
                <a:spcPts val="0"/>
              </a:spcAft>
              <a:buClr>
                <a:schemeClr val="lt1"/>
              </a:buClr>
              <a:buSzPts val="1400"/>
              <a:buFont typeface="Roboto"/>
              <a:buNone/>
              <a:defRPr b="0" i="0" sz="1200" u="none" cap="none" strike="noStrike">
                <a:solidFill>
                  <a:schemeClr val="lt1"/>
                </a:solidFill>
                <a:latin typeface="Roboto"/>
                <a:ea typeface="Roboto"/>
                <a:cs typeface="Roboto"/>
                <a:sym typeface="Roboto"/>
              </a:defRPr>
            </a:lvl1pPr>
            <a:lvl2pPr indent="0" lvl="1" marL="457200" marR="0" rtl="0" algn="l">
              <a:lnSpc>
                <a:spcPct val="115000"/>
              </a:lnSpc>
              <a:spcBef>
                <a:spcPts val="0"/>
              </a:spcBef>
              <a:spcAft>
                <a:spcPts val="1600"/>
              </a:spcAft>
              <a:buClr>
                <a:schemeClr val="lt2"/>
              </a:buClr>
              <a:buSzPts val="1400"/>
              <a:buFont typeface="Roboto"/>
              <a:buNone/>
              <a:defRPr b="0" i="0" sz="1400" u="none" cap="none" strike="noStrike">
                <a:solidFill>
                  <a:schemeClr val="lt2"/>
                </a:solidFill>
                <a:latin typeface="Roboto"/>
                <a:ea typeface="Roboto"/>
                <a:cs typeface="Roboto"/>
                <a:sym typeface="Roboto"/>
              </a:defRPr>
            </a:lvl2pPr>
            <a:lvl3pPr indent="0" lvl="2" marL="914400" marR="0" rtl="0" algn="l">
              <a:lnSpc>
                <a:spcPct val="115000"/>
              </a:lnSpc>
              <a:spcBef>
                <a:spcPts val="0"/>
              </a:spcBef>
              <a:spcAft>
                <a:spcPts val="1600"/>
              </a:spcAft>
              <a:buClr>
                <a:schemeClr val="lt2"/>
              </a:buClr>
              <a:buSzPts val="1400"/>
              <a:buFont typeface="Roboto"/>
              <a:buNone/>
              <a:defRPr b="0" i="0" sz="1400" u="none" cap="none" strike="noStrike">
                <a:solidFill>
                  <a:schemeClr val="lt2"/>
                </a:solidFill>
                <a:latin typeface="Roboto"/>
                <a:ea typeface="Roboto"/>
                <a:cs typeface="Roboto"/>
                <a:sym typeface="Roboto"/>
              </a:defRPr>
            </a:lvl3pPr>
            <a:lvl4pPr indent="0" lvl="3" marL="1371600" marR="0" rtl="0" algn="l">
              <a:lnSpc>
                <a:spcPct val="115000"/>
              </a:lnSpc>
              <a:spcBef>
                <a:spcPts val="0"/>
              </a:spcBef>
              <a:spcAft>
                <a:spcPts val="1600"/>
              </a:spcAft>
              <a:buClr>
                <a:schemeClr val="lt2"/>
              </a:buClr>
              <a:buSzPts val="1400"/>
              <a:buFont typeface="Roboto"/>
              <a:buNone/>
              <a:defRPr b="0" i="0" sz="1400" u="none" cap="none" strike="noStrike">
                <a:solidFill>
                  <a:schemeClr val="lt2"/>
                </a:solidFill>
                <a:latin typeface="Roboto"/>
                <a:ea typeface="Roboto"/>
                <a:cs typeface="Roboto"/>
                <a:sym typeface="Roboto"/>
              </a:defRPr>
            </a:lvl4pPr>
            <a:lvl5pPr indent="0" lvl="4" marL="1828800" marR="0" rtl="0" algn="l">
              <a:lnSpc>
                <a:spcPct val="115000"/>
              </a:lnSpc>
              <a:spcBef>
                <a:spcPts val="0"/>
              </a:spcBef>
              <a:spcAft>
                <a:spcPts val="1600"/>
              </a:spcAft>
              <a:buClr>
                <a:schemeClr val="lt2"/>
              </a:buClr>
              <a:buSzPts val="1400"/>
              <a:buFont typeface="Roboto"/>
              <a:buNone/>
              <a:defRPr b="0" i="0" sz="1400" u="none" cap="none" strike="noStrike">
                <a:solidFill>
                  <a:schemeClr val="lt2"/>
                </a:solidFill>
                <a:latin typeface="Roboto"/>
                <a:ea typeface="Roboto"/>
                <a:cs typeface="Roboto"/>
                <a:sym typeface="Roboto"/>
              </a:defRPr>
            </a:lvl5pPr>
            <a:lvl6pPr indent="0" lvl="5" marL="2286000" marR="0" rtl="0" algn="l">
              <a:lnSpc>
                <a:spcPct val="115000"/>
              </a:lnSpc>
              <a:spcBef>
                <a:spcPts val="0"/>
              </a:spcBef>
              <a:spcAft>
                <a:spcPts val="1600"/>
              </a:spcAft>
              <a:buClr>
                <a:schemeClr val="lt2"/>
              </a:buClr>
              <a:buSzPts val="1400"/>
              <a:buFont typeface="Roboto"/>
              <a:buNone/>
              <a:defRPr b="0" i="0" sz="1400" u="none" cap="none" strike="noStrike">
                <a:solidFill>
                  <a:schemeClr val="lt2"/>
                </a:solidFill>
                <a:latin typeface="Roboto"/>
                <a:ea typeface="Roboto"/>
                <a:cs typeface="Roboto"/>
                <a:sym typeface="Roboto"/>
              </a:defRPr>
            </a:lvl6pPr>
            <a:lvl7pPr indent="0" lvl="6" marL="2743200" marR="0" rtl="0" algn="l">
              <a:lnSpc>
                <a:spcPct val="115000"/>
              </a:lnSpc>
              <a:spcBef>
                <a:spcPts val="0"/>
              </a:spcBef>
              <a:spcAft>
                <a:spcPts val="1600"/>
              </a:spcAft>
              <a:buClr>
                <a:schemeClr val="lt2"/>
              </a:buClr>
              <a:buSzPts val="1400"/>
              <a:buFont typeface="Roboto"/>
              <a:buNone/>
              <a:defRPr b="0" i="0" sz="1400" u="none" cap="none" strike="noStrike">
                <a:solidFill>
                  <a:schemeClr val="lt2"/>
                </a:solidFill>
                <a:latin typeface="Roboto"/>
                <a:ea typeface="Roboto"/>
                <a:cs typeface="Roboto"/>
                <a:sym typeface="Roboto"/>
              </a:defRPr>
            </a:lvl7pPr>
            <a:lvl8pPr indent="0" lvl="7" marL="3200400" marR="0" rtl="0" algn="l">
              <a:lnSpc>
                <a:spcPct val="115000"/>
              </a:lnSpc>
              <a:spcBef>
                <a:spcPts val="0"/>
              </a:spcBef>
              <a:spcAft>
                <a:spcPts val="1600"/>
              </a:spcAft>
              <a:buClr>
                <a:schemeClr val="lt2"/>
              </a:buClr>
              <a:buSzPts val="1400"/>
              <a:buFont typeface="Roboto"/>
              <a:buNone/>
              <a:defRPr b="0" i="0" sz="1400" u="none" cap="none" strike="noStrike">
                <a:solidFill>
                  <a:schemeClr val="lt2"/>
                </a:solidFill>
                <a:latin typeface="Roboto"/>
                <a:ea typeface="Roboto"/>
                <a:cs typeface="Roboto"/>
                <a:sym typeface="Roboto"/>
              </a:defRPr>
            </a:lvl8pPr>
            <a:lvl9pPr indent="0" lvl="8" marL="3657600" marR="0" rtl="0" algn="l">
              <a:lnSpc>
                <a:spcPct val="115000"/>
              </a:lnSpc>
              <a:spcBef>
                <a:spcPts val="0"/>
              </a:spcBef>
              <a:spcAft>
                <a:spcPts val="1600"/>
              </a:spcAft>
              <a:buClr>
                <a:schemeClr val="lt2"/>
              </a:buClr>
              <a:buSzPts val="1400"/>
              <a:buFont typeface="Roboto"/>
              <a:buNone/>
              <a:defRPr b="0" i="0" sz="1400" u="none" cap="none" strike="noStrike">
                <a:solidFill>
                  <a:schemeClr val="lt2"/>
                </a:solidFill>
                <a:latin typeface="Roboto"/>
                <a:ea typeface="Roboto"/>
                <a:cs typeface="Roboto"/>
                <a:sym typeface="Roboto"/>
              </a:defRPr>
            </a:lvl9pPr>
          </a:lstStyle>
          <a:p/>
        </p:txBody>
      </p:sp>
      <p:sp>
        <p:nvSpPr>
          <p:cNvPr id="141" name="Shape 141"/>
          <p:cNvSpPr txBox="1"/>
          <p:nvPr>
            <p:ph idx="12" type="sldNum"/>
          </p:nvPr>
        </p:nvSpPr>
        <p:spPr>
          <a:xfrm>
            <a:off x="8523541" y="4695623"/>
            <a:ext cx="548700" cy="393600"/>
          </a:xfrm>
          <a:prstGeom prst="rect">
            <a:avLst/>
          </a:prstGeom>
          <a:noFill/>
          <a:ln>
            <a:noFill/>
          </a:ln>
        </p:spPr>
        <p:txBody>
          <a:bodyPr anchorCtr="0" anchor="ctr" bIns="91425" lIns="91425" rIns="91425" wrap="square" tIns="91425">
            <a:noAutofit/>
          </a:bodyPr>
          <a:lstStyle/>
          <a:p>
            <a:pPr indent="0" lvl="0" marL="0" marR="0" rtl="0" algn="l">
              <a:lnSpc>
                <a:spcPct val="100000"/>
              </a:lnSpc>
              <a:spcBef>
                <a:spcPts val="0"/>
              </a:spcBef>
              <a:spcAft>
                <a:spcPts val="0"/>
              </a:spcAft>
              <a:buClr>
                <a:schemeClr val="lt1"/>
              </a:buClr>
              <a:buFont typeface="Arial"/>
              <a:buNone/>
            </a:pPr>
            <a:fld id="{00000000-1234-1234-1234-123412341234}" type="slidenum">
              <a:rPr b="0" i="0" lang="en" sz="1400" u="none" cap="none" strike="noStrike">
                <a:solidFill>
                  <a:schemeClr val="lt1"/>
                </a:solidFill>
                <a:latin typeface="Arial"/>
                <a:ea typeface="Arial"/>
                <a:cs typeface="Arial"/>
                <a:sym typeface="Arial"/>
              </a:rPr>
              <a:t>‹#›</a:t>
            </a:fld>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ig number">
    <p:bg>
      <p:bgPr>
        <a:solidFill>
          <a:schemeClr val="accent4"/>
        </a:solidFill>
      </p:bgPr>
    </p:bg>
    <p:spTree>
      <p:nvGrpSpPr>
        <p:cNvPr id="142" name="Shape 142"/>
        <p:cNvGrpSpPr/>
        <p:nvPr/>
      </p:nvGrpSpPr>
      <p:grpSpPr>
        <a:xfrm>
          <a:off x="0" y="0"/>
          <a:ext cx="0" cy="0"/>
          <a:chOff x="0" y="0"/>
          <a:chExt cx="0" cy="0"/>
        </a:xfrm>
      </p:grpSpPr>
      <p:sp>
        <p:nvSpPr>
          <p:cNvPr id="143" name="Shape 143"/>
          <p:cNvSpPr txBox="1"/>
          <p:nvPr>
            <p:ph type="title"/>
          </p:nvPr>
        </p:nvSpPr>
        <p:spPr>
          <a:xfrm>
            <a:off x="475500" y="1258525"/>
            <a:ext cx="8222100" cy="1963500"/>
          </a:xfrm>
          <a:prstGeom prst="rect">
            <a:avLst/>
          </a:prstGeom>
          <a:noFill/>
          <a:ln>
            <a:noFill/>
          </a:ln>
        </p:spPr>
        <p:txBody>
          <a:bodyPr anchorCtr="0" anchor="b" bIns="91425" lIns="91425" rIns="91425" wrap="square" tIns="91425"/>
          <a:lstStyle>
            <a:lvl1pPr indent="0" lvl="0" marL="0" marR="0" rtl="0" algn="ctr">
              <a:lnSpc>
                <a:spcPct val="100000"/>
              </a:lnSpc>
              <a:spcBef>
                <a:spcPts val="0"/>
              </a:spcBef>
              <a:spcAft>
                <a:spcPts val="0"/>
              </a:spcAft>
              <a:buClr>
                <a:schemeClr val="dk2"/>
              </a:buClr>
              <a:buSzPts val="1400"/>
              <a:buFont typeface="Roboto"/>
              <a:buNone/>
              <a:defRPr b="0" i="0" sz="12000" u="none" cap="none" strike="noStrike">
                <a:solidFill>
                  <a:schemeClr val="dk2"/>
                </a:solidFill>
                <a:latin typeface="Roboto"/>
                <a:ea typeface="Roboto"/>
                <a:cs typeface="Roboto"/>
                <a:sym typeface="Roboto"/>
              </a:defRPr>
            </a:lvl1pPr>
            <a:lvl2pPr indent="0" lvl="1" rtl="0" algn="ctr">
              <a:spcBef>
                <a:spcPts val="0"/>
              </a:spcBef>
              <a:buClr>
                <a:schemeClr val="dk2"/>
              </a:buClr>
              <a:buSzPts val="1400"/>
              <a:buFont typeface="Roboto"/>
              <a:buNone/>
              <a:defRPr sz="12000">
                <a:solidFill>
                  <a:schemeClr val="dk2"/>
                </a:solidFill>
                <a:latin typeface="Roboto"/>
                <a:ea typeface="Roboto"/>
                <a:cs typeface="Roboto"/>
                <a:sym typeface="Roboto"/>
              </a:defRPr>
            </a:lvl2pPr>
            <a:lvl3pPr indent="0" lvl="2" rtl="0" algn="ctr">
              <a:spcBef>
                <a:spcPts val="0"/>
              </a:spcBef>
              <a:buClr>
                <a:schemeClr val="dk2"/>
              </a:buClr>
              <a:buSzPts val="1400"/>
              <a:buFont typeface="Roboto"/>
              <a:buNone/>
              <a:defRPr sz="12000">
                <a:solidFill>
                  <a:schemeClr val="dk2"/>
                </a:solidFill>
                <a:latin typeface="Roboto"/>
                <a:ea typeface="Roboto"/>
                <a:cs typeface="Roboto"/>
                <a:sym typeface="Roboto"/>
              </a:defRPr>
            </a:lvl3pPr>
            <a:lvl4pPr indent="0" lvl="3" rtl="0" algn="ctr">
              <a:spcBef>
                <a:spcPts val="0"/>
              </a:spcBef>
              <a:buClr>
                <a:schemeClr val="dk2"/>
              </a:buClr>
              <a:buSzPts val="1400"/>
              <a:buFont typeface="Roboto"/>
              <a:buNone/>
              <a:defRPr sz="12000">
                <a:solidFill>
                  <a:schemeClr val="dk2"/>
                </a:solidFill>
                <a:latin typeface="Roboto"/>
                <a:ea typeface="Roboto"/>
                <a:cs typeface="Roboto"/>
                <a:sym typeface="Roboto"/>
              </a:defRPr>
            </a:lvl4pPr>
            <a:lvl5pPr indent="0" lvl="4" rtl="0" algn="ctr">
              <a:spcBef>
                <a:spcPts val="0"/>
              </a:spcBef>
              <a:buClr>
                <a:schemeClr val="dk2"/>
              </a:buClr>
              <a:buSzPts val="1400"/>
              <a:buFont typeface="Roboto"/>
              <a:buNone/>
              <a:defRPr sz="12000">
                <a:solidFill>
                  <a:schemeClr val="dk2"/>
                </a:solidFill>
                <a:latin typeface="Roboto"/>
                <a:ea typeface="Roboto"/>
                <a:cs typeface="Roboto"/>
                <a:sym typeface="Roboto"/>
              </a:defRPr>
            </a:lvl5pPr>
            <a:lvl6pPr indent="0" lvl="5" rtl="0" algn="ctr">
              <a:spcBef>
                <a:spcPts val="0"/>
              </a:spcBef>
              <a:buClr>
                <a:schemeClr val="dk2"/>
              </a:buClr>
              <a:buSzPts val="1400"/>
              <a:buFont typeface="Roboto"/>
              <a:buNone/>
              <a:defRPr sz="12000">
                <a:solidFill>
                  <a:schemeClr val="dk2"/>
                </a:solidFill>
                <a:latin typeface="Roboto"/>
                <a:ea typeface="Roboto"/>
                <a:cs typeface="Roboto"/>
                <a:sym typeface="Roboto"/>
              </a:defRPr>
            </a:lvl6pPr>
            <a:lvl7pPr indent="0" lvl="6" rtl="0" algn="ctr">
              <a:spcBef>
                <a:spcPts val="0"/>
              </a:spcBef>
              <a:buClr>
                <a:schemeClr val="dk2"/>
              </a:buClr>
              <a:buSzPts val="1400"/>
              <a:buFont typeface="Roboto"/>
              <a:buNone/>
              <a:defRPr sz="12000">
                <a:solidFill>
                  <a:schemeClr val="dk2"/>
                </a:solidFill>
                <a:latin typeface="Roboto"/>
                <a:ea typeface="Roboto"/>
                <a:cs typeface="Roboto"/>
                <a:sym typeface="Roboto"/>
              </a:defRPr>
            </a:lvl7pPr>
            <a:lvl8pPr indent="0" lvl="7" rtl="0" algn="ctr">
              <a:spcBef>
                <a:spcPts val="0"/>
              </a:spcBef>
              <a:buClr>
                <a:schemeClr val="dk2"/>
              </a:buClr>
              <a:buSzPts val="1400"/>
              <a:buFont typeface="Roboto"/>
              <a:buNone/>
              <a:defRPr sz="12000">
                <a:solidFill>
                  <a:schemeClr val="dk2"/>
                </a:solidFill>
                <a:latin typeface="Roboto"/>
                <a:ea typeface="Roboto"/>
                <a:cs typeface="Roboto"/>
                <a:sym typeface="Roboto"/>
              </a:defRPr>
            </a:lvl8pPr>
            <a:lvl9pPr indent="0" lvl="8" rtl="0" algn="ctr">
              <a:spcBef>
                <a:spcPts val="0"/>
              </a:spcBef>
              <a:buClr>
                <a:schemeClr val="dk2"/>
              </a:buClr>
              <a:buSzPts val="1400"/>
              <a:buFont typeface="Roboto"/>
              <a:buNone/>
              <a:defRPr sz="12000">
                <a:solidFill>
                  <a:schemeClr val="dk2"/>
                </a:solidFill>
                <a:latin typeface="Roboto"/>
                <a:ea typeface="Roboto"/>
                <a:cs typeface="Roboto"/>
                <a:sym typeface="Roboto"/>
              </a:defRPr>
            </a:lvl9pPr>
          </a:lstStyle>
          <a:p/>
        </p:txBody>
      </p:sp>
      <p:sp>
        <p:nvSpPr>
          <p:cNvPr id="144" name="Shape 144"/>
          <p:cNvSpPr txBox="1"/>
          <p:nvPr>
            <p:ph idx="1" type="body"/>
          </p:nvPr>
        </p:nvSpPr>
        <p:spPr>
          <a:xfrm>
            <a:off x="475500" y="3304625"/>
            <a:ext cx="8222100" cy="1300800"/>
          </a:xfrm>
          <a:prstGeom prst="rect">
            <a:avLst/>
          </a:prstGeom>
          <a:noFill/>
          <a:ln>
            <a:noFill/>
          </a:ln>
        </p:spPr>
        <p:txBody>
          <a:bodyPr anchorCtr="0" anchor="t" bIns="91425" lIns="91425" rIns="91425" wrap="square" tIns="91425"/>
          <a:lstStyle>
            <a:lvl1pPr indent="0" lvl="0" marL="0" marR="0" rtl="0" algn="ctr">
              <a:lnSpc>
                <a:spcPct val="115000"/>
              </a:lnSpc>
              <a:spcBef>
                <a:spcPts val="0"/>
              </a:spcBef>
              <a:spcAft>
                <a:spcPts val="1600"/>
              </a:spcAft>
              <a:buClr>
                <a:schemeClr val="lt2"/>
              </a:buClr>
              <a:buSzPts val="1400"/>
              <a:buFont typeface="Roboto"/>
              <a:buNone/>
              <a:defRPr b="0" i="0" sz="1800" u="none" cap="none" strike="noStrike">
                <a:solidFill>
                  <a:schemeClr val="lt2"/>
                </a:solidFill>
                <a:latin typeface="Roboto"/>
                <a:ea typeface="Roboto"/>
                <a:cs typeface="Roboto"/>
                <a:sym typeface="Roboto"/>
              </a:defRPr>
            </a:lvl1pPr>
            <a:lvl2pPr indent="0" lvl="1" marL="457200" marR="0" rtl="0" algn="ctr">
              <a:lnSpc>
                <a:spcPct val="115000"/>
              </a:lnSpc>
              <a:spcBef>
                <a:spcPts val="0"/>
              </a:spcBef>
              <a:spcAft>
                <a:spcPts val="1600"/>
              </a:spcAft>
              <a:buClr>
                <a:schemeClr val="lt2"/>
              </a:buClr>
              <a:buSzPts val="1400"/>
              <a:buFont typeface="Roboto"/>
              <a:buNone/>
              <a:defRPr b="0" i="0" sz="1400" u="none" cap="none" strike="noStrike">
                <a:solidFill>
                  <a:schemeClr val="lt2"/>
                </a:solidFill>
                <a:latin typeface="Roboto"/>
                <a:ea typeface="Roboto"/>
                <a:cs typeface="Roboto"/>
                <a:sym typeface="Roboto"/>
              </a:defRPr>
            </a:lvl2pPr>
            <a:lvl3pPr indent="0" lvl="2" marL="914400" marR="0" rtl="0" algn="ctr">
              <a:lnSpc>
                <a:spcPct val="115000"/>
              </a:lnSpc>
              <a:spcBef>
                <a:spcPts val="0"/>
              </a:spcBef>
              <a:spcAft>
                <a:spcPts val="1600"/>
              </a:spcAft>
              <a:buClr>
                <a:schemeClr val="lt2"/>
              </a:buClr>
              <a:buSzPts val="1400"/>
              <a:buFont typeface="Roboto"/>
              <a:buNone/>
              <a:defRPr b="0" i="0" sz="1400" u="none" cap="none" strike="noStrike">
                <a:solidFill>
                  <a:schemeClr val="lt2"/>
                </a:solidFill>
                <a:latin typeface="Roboto"/>
                <a:ea typeface="Roboto"/>
                <a:cs typeface="Roboto"/>
                <a:sym typeface="Roboto"/>
              </a:defRPr>
            </a:lvl3pPr>
            <a:lvl4pPr indent="0" lvl="3" marL="1371600" marR="0" rtl="0" algn="ctr">
              <a:lnSpc>
                <a:spcPct val="115000"/>
              </a:lnSpc>
              <a:spcBef>
                <a:spcPts val="0"/>
              </a:spcBef>
              <a:spcAft>
                <a:spcPts val="1600"/>
              </a:spcAft>
              <a:buClr>
                <a:schemeClr val="lt2"/>
              </a:buClr>
              <a:buSzPts val="1400"/>
              <a:buFont typeface="Roboto"/>
              <a:buNone/>
              <a:defRPr b="0" i="0" sz="1400" u="none" cap="none" strike="noStrike">
                <a:solidFill>
                  <a:schemeClr val="lt2"/>
                </a:solidFill>
                <a:latin typeface="Roboto"/>
                <a:ea typeface="Roboto"/>
                <a:cs typeface="Roboto"/>
                <a:sym typeface="Roboto"/>
              </a:defRPr>
            </a:lvl4pPr>
            <a:lvl5pPr indent="0" lvl="4" marL="1828800" marR="0" rtl="0" algn="ctr">
              <a:lnSpc>
                <a:spcPct val="115000"/>
              </a:lnSpc>
              <a:spcBef>
                <a:spcPts val="0"/>
              </a:spcBef>
              <a:spcAft>
                <a:spcPts val="1600"/>
              </a:spcAft>
              <a:buClr>
                <a:schemeClr val="lt2"/>
              </a:buClr>
              <a:buSzPts val="1400"/>
              <a:buFont typeface="Roboto"/>
              <a:buNone/>
              <a:defRPr b="0" i="0" sz="1400" u="none" cap="none" strike="noStrike">
                <a:solidFill>
                  <a:schemeClr val="lt2"/>
                </a:solidFill>
                <a:latin typeface="Roboto"/>
                <a:ea typeface="Roboto"/>
                <a:cs typeface="Roboto"/>
                <a:sym typeface="Roboto"/>
              </a:defRPr>
            </a:lvl5pPr>
            <a:lvl6pPr indent="0" lvl="5" marL="2286000" marR="0" rtl="0" algn="ctr">
              <a:lnSpc>
                <a:spcPct val="115000"/>
              </a:lnSpc>
              <a:spcBef>
                <a:spcPts val="0"/>
              </a:spcBef>
              <a:spcAft>
                <a:spcPts val="1600"/>
              </a:spcAft>
              <a:buClr>
                <a:schemeClr val="lt2"/>
              </a:buClr>
              <a:buSzPts val="1400"/>
              <a:buFont typeface="Roboto"/>
              <a:buNone/>
              <a:defRPr b="0" i="0" sz="1400" u="none" cap="none" strike="noStrike">
                <a:solidFill>
                  <a:schemeClr val="lt2"/>
                </a:solidFill>
                <a:latin typeface="Roboto"/>
                <a:ea typeface="Roboto"/>
                <a:cs typeface="Roboto"/>
                <a:sym typeface="Roboto"/>
              </a:defRPr>
            </a:lvl6pPr>
            <a:lvl7pPr indent="0" lvl="6" marL="2743200" marR="0" rtl="0" algn="ctr">
              <a:lnSpc>
                <a:spcPct val="115000"/>
              </a:lnSpc>
              <a:spcBef>
                <a:spcPts val="0"/>
              </a:spcBef>
              <a:spcAft>
                <a:spcPts val="1600"/>
              </a:spcAft>
              <a:buClr>
                <a:schemeClr val="lt2"/>
              </a:buClr>
              <a:buSzPts val="1400"/>
              <a:buFont typeface="Roboto"/>
              <a:buNone/>
              <a:defRPr b="0" i="0" sz="1400" u="none" cap="none" strike="noStrike">
                <a:solidFill>
                  <a:schemeClr val="lt2"/>
                </a:solidFill>
                <a:latin typeface="Roboto"/>
                <a:ea typeface="Roboto"/>
                <a:cs typeface="Roboto"/>
                <a:sym typeface="Roboto"/>
              </a:defRPr>
            </a:lvl7pPr>
            <a:lvl8pPr indent="0" lvl="7" marL="3200400" marR="0" rtl="0" algn="ctr">
              <a:lnSpc>
                <a:spcPct val="115000"/>
              </a:lnSpc>
              <a:spcBef>
                <a:spcPts val="0"/>
              </a:spcBef>
              <a:spcAft>
                <a:spcPts val="1600"/>
              </a:spcAft>
              <a:buClr>
                <a:schemeClr val="lt2"/>
              </a:buClr>
              <a:buSzPts val="1400"/>
              <a:buFont typeface="Roboto"/>
              <a:buNone/>
              <a:defRPr b="0" i="0" sz="1400" u="none" cap="none" strike="noStrike">
                <a:solidFill>
                  <a:schemeClr val="lt2"/>
                </a:solidFill>
                <a:latin typeface="Roboto"/>
                <a:ea typeface="Roboto"/>
                <a:cs typeface="Roboto"/>
                <a:sym typeface="Roboto"/>
              </a:defRPr>
            </a:lvl8pPr>
            <a:lvl9pPr indent="0" lvl="8" marL="3657600" marR="0" rtl="0" algn="ctr">
              <a:lnSpc>
                <a:spcPct val="115000"/>
              </a:lnSpc>
              <a:spcBef>
                <a:spcPts val="0"/>
              </a:spcBef>
              <a:spcAft>
                <a:spcPts val="1600"/>
              </a:spcAft>
              <a:buClr>
                <a:schemeClr val="lt2"/>
              </a:buClr>
              <a:buSzPts val="1400"/>
              <a:buFont typeface="Roboto"/>
              <a:buNone/>
              <a:defRPr b="0" i="0" sz="1400" u="none" cap="none" strike="noStrike">
                <a:solidFill>
                  <a:schemeClr val="lt2"/>
                </a:solidFill>
                <a:latin typeface="Roboto"/>
                <a:ea typeface="Roboto"/>
                <a:cs typeface="Roboto"/>
                <a:sym typeface="Roboto"/>
              </a:defRPr>
            </a:lvl9pPr>
          </a:lstStyle>
          <a:p/>
        </p:txBody>
      </p:sp>
      <p:sp>
        <p:nvSpPr>
          <p:cNvPr id="145" name="Shape 145"/>
          <p:cNvSpPr txBox="1"/>
          <p:nvPr>
            <p:ph idx="12" type="sldNum"/>
          </p:nvPr>
        </p:nvSpPr>
        <p:spPr>
          <a:xfrm>
            <a:off x="8523541" y="4695623"/>
            <a:ext cx="548700" cy="393600"/>
          </a:xfrm>
          <a:prstGeom prst="rect">
            <a:avLst/>
          </a:prstGeom>
          <a:noFill/>
          <a:ln>
            <a:noFill/>
          </a:ln>
        </p:spPr>
        <p:txBody>
          <a:bodyPr anchorCtr="0" anchor="ctr" bIns="91425" lIns="91425" rIns="91425" wrap="square" tIns="91425">
            <a:noAutofit/>
          </a:bodyPr>
          <a:lstStyle/>
          <a:p>
            <a:pPr indent="0" lvl="0" marL="0" marR="0" rtl="0" algn="l">
              <a:lnSpc>
                <a:spcPct val="100000"/>
              </a:lnSpc>
              <a:spcBef>
                <a:spcPts val="0"/>
              </a:spcBef>
              <a:spcAft>
                <a:spcPts val="0"/>
              </a:spcAft>
              <a:buClr>
                <a:srgbClr val="000000"/>
              </a:buClr>
              <a:buFont typeface="Arial"/>
              <a:buNone/>
            </a:pPr>
            <a:fld id="{00000000-1234-1234-1234-123412341234}" type="slidenum">
              <a:rPr b="0" i="0" lang="en" sz="1400" u="none" cap="none" strike="noStrike">
                <a:solidFill>
                  <a:srgbClr val="000000"/>
                </a:solidFill>
                <a:latin typeface="Arial"/>
                <a:ea typeface="Arial"/>
                <a:cs typeface="Arial"/>
                <a:sym typeface="Arial"/>
              </a:rPr>
              <a:t>‹#›</a:t>
            </a:fld>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Photo blank">
    <p:bg>
      <p:bgPr>
        <a:solidFill>
          <a:srgbClr val="222222"/>
        </a:solidFill>
      </p:bgPr>
    </p:bg>
    <p:spTree>
      <p:nvGrpSpPr>
        <p:cNvPr id="146" name="Shape 146"/>
        <p:cNvGrpSpPr/>
        <p:nvPr/>
      </p:nvGrpSpPr>
      <p:grpSpPr>
        <a:xfrm>
          <a:off x="0" y="0"/>
          <a:ext cx="0" cy="0"/>
          <a:chOff x="0" y="0"/>
          <a:chExt cx="0" cy="0"/>
        </a:xfrm>
      </p:grpSpPr>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uperblank">
    <p:bg>
      <p:bgPr>
        <a:solidFill>
          <a:srgbClr val="FFFFFF"/>
        </a:solidFill>
      </p:bgPr>
    </p:bg>
    <p:spTree>
      <p:nvGrpSpPr>
        <p:cNvPr id="147" name="Shape 147"/>
        <p:cNvGrpSpPr/>
        <p:nvPr/>
      </p:nvGrpSpPr>
      <p:grpSpPr>
        <a:xfrm>
          <a:off x="0" y="0"/>
          <a:ext cx="0" cy="0"/>
          <a:chOff x="0" y="0"/>
          <a:chExt cx="0" cy="0"/>
        </a:xfrm>
      </p:grpSpPr>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lank 1">
    <p:bg>
      <p:bgPr>
        <a:solidFill>
          <a:srgbClr val="324148"/>
        </a:solidFill>
      </p:bgPr>
    </p:bg>
    <p:spTree>
      <p:nvGrpSpPr>
        <p:cNvPr id="148" name="Shape 148"/>
        <p:cNvGrpSpPr/>
        <p:nvPr/>
      </p:nvGrpSpPr>
      <p:grpSpPr>
        <a:xfrm>
          <a:off x="0" y="0"/>
          <a:ext cx="0" cy="0"/>
          <a:chOff x="0" y="0"/>
          <a:chExt cx="0" cy="0"/>
        </a:xfrm>
      </p:grpSpPr>
      <p:pic>
        <p:nvPicPr>
          <p:cNvPr id="149" name="Shape 149"/>
          <p:cNvPicPr preferRelativeResize="0"/>
          <p:nvPr/>
        </p:nvPicPr>
        <p:blipFill rotWithShape="1">
          <a:blip r:embed="rId2">
            <a:alphaModFix/>
          </a:blip>
          <a:srcRect b="0" l="0" r="0" t="0"/>
          <a:stretch/>
        </p:blipFill>
        <p:spPr>
          <a:xfrm>
            <a:off x="-1" y="1164979"/>
            <a:ext cx="9144000" cy="2813400"/>
          </a:xfrm>
          <a:prstGeom prst="rect">
            <a:avLst/>
          </a:prstGeom>
          <a:noFill/>
          <a:ln>
            <a:noFill/>
          </a:ln>
        </p:spPr>
      </p:pic>
      <p:sp>
        <p:nvSpPr>
          <p:cNvPr id="150" name="Shape 150"/>
          <p:cNvSpPr txBox="1"/>
          <p:nvPr>
            <p:ph idx="12" type="sldNum"/>
          </p:nvPr>
        </p:nvSpPr>
        <p:spPr>
          <a:xfrm>
            <a:off x="4492673" y="3833812"/>
            <a:ext cx="155100" cy="156300"/>
          </a:xfrm>
          <a:prstGeom prst="rect">
            <a:avLst/>
          </a:prstGeom>
          <a:noFill/>
          <a:ln>
            <a:noFill/>
          </a:ln>
        </p:spPr>
        <p:txBody>
          <a:bodyPr anchorCtr="0" anchor="t" bIns="14650" lIns="14650" rIns="14650" wrap="square" tIns="14650">
            <a:noAutofit/>
          </a:bodyPr>
          <a:lstStyle/>
          <a:p>
            <a:pPr indent="0" lvl="0" marL="0" marR="0" rtl="0" algn="ctr">
              <a:lnSpc>
                <a:spcPct val="100000"/>
              </a:lnSpc>
              <a:spcBef>
                <a:spcPts val="0"/>
              </a:spcBef>
              <a:spcAft>
                <a:spcPts val="0"/>
              </a:spcAft>
              <a:buClr>
                <a:srgbClr val="000000"/>
              </a:buClr>
              <a:buFont typeface="Helvetica Neue"/>
              <a:buNone/>
            </a:pPr>
            <a:fld id="{00000000-1234-1234-1234-123412341234}" type="slidenum">
              <a:rPr b="0" i="0" lang="en" sz="800" u="none" cap="none" strike="noStrike">
                <a:solidFill>
                  <a:srgbClr val="000000"/>
                </a:solidFill>
                <a:latin typeface="Helvetica Neue"/>
                <a:ea typeface="Helvetica Neue"/>
                <a:cs typeface="Helvetica Neue"/>
                <a:sym typeface="Helvetica Neue"/>
              </a:rPr>
              <a:t>‹#›</a:t>
            </a:fld>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Custom Layout 2">
    <p:spTree>
      <p:nvGrpSpPr>
        <p:cNvPr id="151" name="Shape 151"/>
        <p:cNvGrpSpPr/>
        <p:nvPr/>
      </p:nvGrpSpPr>
      <p:grpSpPr>
        <a:xfrm>
          <a:off x="0" y="0"/>
          <a:ext cx="0" cy="0"/>
          <a:chOff x="0" y="0"/>
          <a:chExt cx="0" cy="0"/>
        </a:xfrm>
      </p:grpSpPr>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itle and two columns 1">
    <p:spTree>
      <p:nvGrpSpPr>
        <p:cNvPr id="152" name="Shape 152"/>
        <p:cNvGrpSpPr/>
        <p:nvPr/>
      </p:nvGrpSpPr>
      <p:grpSpPr>
        <a:xfrm>
          <a:off x="0" y="0"/>
          <a:ext cx="0" cy="0"/>
          <a:chOff x="0" y="0"/>
          <a:chExt cx="0" cy="0"/>
        </a:xfrm>
      </p:grpSpPr>
      <p:pic>
        <p:nvPicPr>
          <p:cNvPr id="153" name="Shape 153"/>
          <p:cNvPicPr preferRelativeResize="0"/>
          <p:nvPr/>
        </p:nvPicPr>
        <p:blipFill rotWithShape="1">
          <a:blip r:embed="rId2">
            <a:alphaModFix/>
          </a:blip>
          <a:srcRect b="0" l="0" r="0" t="0"/>
          <a:stretch/>
        </p:blipFill>
        <p:spPr>
          <a:xfrm>
            <a:off x="5514258" y="0"/>
            <a:ext cx="3042532" cy="5143499"/>
          </a:xfrm>
          <a:prstGeom prst="rect">
            <a:avLst/>
          </a:prstGeom>
          <a:noFill/>
          <a:ln>
            <a:noFill/>
          </a:ln>
        </p:spPr>
      </p:pic>
      <p:pic>
        <p:nvPicPr>
          <p:cNvPr id="154" name="Shape 154"/>
          <p:cNvPicPr preferRelativeResize="0"/>
          <p:nvPr/>
        </p:nvPicPr>
        <p:blipFill rotWithShape="1">
          <a:blip r:embed="rId2">
            <a:alphaModFix/>
          </a:blip>
          <a:srcRect b="0" l="0" r="0" t="0"/>
          <a:stretch/>
        </p:blipFill>
        <p:spPr>
          <a:xfrm>
            <a:off x="671258" y="0"/>
            <a:ext cx="3042532" cy="5143499"/>
          </a:xfrm>
          <a:prstGeom prst="rect">
            <a:avLst/>
          </a:prstGeom>
          <a:noFill/>
          <a:ln>
            <a:noFill/>
          </a:ln>
        </p:spPr>
      </p:pic>
      <p:sp>
        <p:nvSpPr>
          <p:cNvPr id="155" name="Shape 155"/>
          <p:cNvSpPr txBox="1"/>
          <p:nvPr>
            <p:ph idx="1" type="body"/>
          </p:nvPr>
        </p:nvSpPr>
        <p:spPr>
          <a:xfrm>
            <a:off x="1212275" y="1177804"/>
            <a:ext cx="1960500" cy="3061800"/>
          </a:xfrm>
          <a:prstGeom prst="rect">
            <a:avLst/>
          </a:prstGeom>
          <a:noFill/>
          <a:ln>
            <a:noFill/>
          </a:ln>
        </p:spPr>
        <p:txBody>
          <a:bodyPr anchorCtr="0" anchor="t" bIns="91425" lIns="91425" rIns="91425" wrap="square" tIns="91425"/>
          <a:lstStyle>
            <a:lvl1pPr indent="0" lvl="0" marL="0" marR="0" rtl="0" algn="l">
              <a:lnSpc>
                <a:spcPct val="115000"/>
              </a:lnSpc>
              <a:spcBef>
                <a:spcPts val="0"/>
              </a:spcBef>
              <a:spcAft>
                <a:spcPts val="1600"/>
              </a:spcAft>
              <a:buClr>
                <a:schemeClr val="lt2"/>
              </a:buClr>
              <a:buSzPts val="1400"/>
              <a:buFont typeface="Roboto"/>
              <a:buNone/>
              <a:defRPr b="0" i="0" sz="1800" u="none" cap="none" strike="noStrike">
                <a:solidFill>
                  <a:schemeClr val="lt2"/>
                </a:solidFill>
                <a:latin typeface="Roboto"/>
                <a:ea typeface="Roboto"/>
                <a:cs typeface="Roboto"/>
                <a:sym typeface="Roboto"/>
              </a:defRPr>
            </a:lvl1pPr>
            <a:lvl2pPr indent="0" lvl="1" marL="457200" marR="0" rtl="0" algn="l">
              <a:lnSpc>
                <a:spcPct val="115000"/>
              </a:lnSpc>
              <a:spcBef>
                <a:spcPts val="0"/>
              </a:spcBef>
              <a:spcAft>
                <a:spcPts val="1600"/>
              </a:spcAft>
              <a:buClr>
                <a:schemeClr val="lt2"/>
              </a:buClr>
              <a:buSzPts val="1400"/>
              <a:buFont typeface="Roboto"/>
              <a:buNone/>
              <a:defRPr b="0" i="0" sz="1400" u="none" cap="none" strike="noStrike">
                <a:solidFill>
                  <a:schemeClr val="lt2"/>
                </a:solidFill>
                <a:latin typeface="Roboto"/>
                <a:ea typeface="Roboto"/>
                <a:cs typeface="Roboto"/>
                <a:sym typeface="Roboto"/>
              </a:defRPr>
            </a:lvl2pPr>
            <a:lvl3pPr indent="0" lvl="2" marL="914400" marR="0" rtl="0" algn="l">
              <a:lnSpc>
                <a:spcPct val="115000"/>
              </a:lnSpc>
              <a:spcBef>
                <a:spcPts val="0"/>
              </a:spcBef>
              <a:spcAft>
                <a:spcPts val="1600"/>
              </a:spcAft>
              <a:buClr>
                <a:schemeClr val="lt2"/>
              </a:buClr>
              <a:buSzPts val="1400"/>
              <a:buFont typeface="Roboto"/>
              <a:buNone/>
              <a:defRPr b="0" i="0" sz="1200" u="none" cap="none" strike="noStrike">
                <a:solidFill>
                  <a:schemeClr val="lt2"/>
                </a:solidFill>
                <a:latin typeface="Roboto"/>
                <a:ea typeface="Roboto"/>
                <a:cs typeface="Roboto"/>
                <a:sym typeface="Roboto"/>
              </a:defRPr>
            </a:lvl3pPr>
            <a:lvl4pPr indent="0" lvl="3" marL="1371600" marR="0" rtl="0" algn="l">
              <a:lnSpc>
                <a:spcPct val="115000"/>
              </a:lnSpc>
              <a:spcBef>
                <a:spcPts val="0"/>
              </a:spcBef>
              <a:spcAft>
                <a:spcPts val="1600"/>
              </a:spcAft>
              <a:buClr>
                <a:schemeClr val="lt2"/>
              </a:buClr>
              <a:buSzPts val="1400"/>
              <a:buFont typeface="Roboto"/>
              <a:buNone/>
              <a:defRPr b="0" i="0" sz="1100" u="none" cap="none" strike="noStrike">
                <a:solidFill>
                  <a:schemeClr val="lt2"/>
                </a:solidFill>
                <a:latin typeface="Roboto"/>
                <a:ea typeface="Roboto"/>
                <a:cs typeface="Roboto"/>
                <a:sym typeface="Roboto"/>
              </a:defRPr>
            </a:lvl4pPr>
            <a:lvl5pPr indent="0" lvl="4" marL="1828800" marR="0" rtl="0" algn="l">
              <a:lnSpc>
                <a:spcPct val="115000"/>
              </a:lnSpc>
              <a:spcBef>
                <a:spcPts val="0"/>
              </a:spcBef>
              <a:spcAft>
                <a:spcPts val="1600"/>
              </a:spcAft>
              <a:buClr>
                <a:schemeClr val="lt2"/>
              </a:buClr>
              <a:buSzPts val="1400"/>
              <a:buFont typeface="Roboto"/>
              <a:buNone/>
              <a:defRPr b="0" i="0" sz="1000" u="none" cap="none" strike="noStrike">
                <a:solidFill>
                  <a:schemeClr val="lt2"/>
                </a:solidFill>
                <a:latin typeface="Roboto"/>
                <a:ea typeface="Roboto"/>
                <a:cs typeface="Roboto"/>
                <a:sym typeface="Roboto"/>
              </a:defRPr>
            </a:lvl5pPr>
            <a:lvl6pPr indent="0" lvl="5" marL="2286000" marR="0" rtl="0" algn="l">
              <a:lnSpc>
                <a:spcPct val="115000"/>
              </a:lnSpc>
              <a:spcBef>
                <a:spcPts val="0"/>
              </a:spcBef>
              <a:spcAft>
                <a:spcPts val="1600"/>
              </a:spcAft>
              <a:buClr>
                <a:schemeClr val="lt2"/>
              </a:buClr>
              <a:buSzPts val="1400"/>
              <a:buFont typeface="Roboto"/>
              <a:buNone/>
              <a:defRPr b="0" i="0" sz="900" u="none" cap="none" strike="noStrike">
                <a:solidFill>
                  <a:schemeClr val="lt2"/>
                </a:solidFill>
                <a:latin typeface="Roboto"/>
                <a:ea typeface="Roboto"/>
                <a:cs typeface="Roboto"/>
                <a:sym typeface="Roboto"/>
              </a:defRPr>
            </a:lvl6pPr>
            <a:lvl7pPr indent="0" lvl="6" marL="2743200" marR="0" rtl="0" algn="l">
              <a:lnSpc>
                <a:spcPct val="115000"/>
              </a:lnSpc>
              <a:spcBef>
                <a:spcPts val="0"/>
              </a:spcBef>
              <a:spcAft>
                <a:spcPts val="1600"/>
              </a:spcAft>
              <a:buClr>
                <a:schemeClr val="lt2"/>
              </a:buClr>
              <a:buSzPts val="1400"/>
              <a:buFont typeface="Roboto"/>
              <a:buNone/>
              <a:defRPr b="0" i="0" sz="800" u="none" cap="none" strike="noStrike">
                <a:solidFill>
                  <a:schemeClr val="lt2"/>
                </a:solidFill>
                <a:latin typeface="Roboto"/>
                <a:ea typeface="Roboto"/>
                <a:cs typeface="Roboto"/>
                <a:sym typeface="Roboto"/>
              </a:defRPr>
            </a:lvl7pPr>
            <a:lvl8pPr indent="0" lvl="7" marL="3200400" marR="0" rtl="0" algn="l">
              <a:lnSpc>
                <a:spcPct val="115000"/>
              </a:lnSpc>
              <a:spcBef>
                <a:spcPts val="0"/>
              </a:spcBef>
              <a:spcAft>
                <a:spcPts val="1600"/>
              </a:spcAft>
              <a:buClr>
                <a:schemeClr val="lt2"/>
              </a:buClr>
              <a:buSzPts val="1400"/>
              <a:buFont typeface="Roboto"/>
              <a:buNone/>
              <a:defRPr b="0" i="0" sz="700" u="none" cap="none" strike="noStrike">
                <a:solidFill>
                  <a:schemeClr val="lt2"/>
                </a:solidFill>
                <a:latin typeface="Roboto"/>
                <a:ea typeface="Roboto"/>
                <a:cs typeface="Roboto"/>
                <a:sym typeface="Roboto"/>
              </a:defRPr>
            </a:lvl8pPr>
            <a:lvl9pPr indent="0" lvl="8" marL="3657600" marR="0" rtl="0" algn="l">
              <a:lnSpc>
                <a:spcPct val="115000"/>
              </a:lnSpc>
              <a:spcBef>
                <a:spcPts val="0"/>
              </a:spcBef>
              <a:spcAft>
                <a:spcPts val="1600"/>
              </a:spcAft>
              <a:buClr>
                <a:schemeClr val="lt2"/>
              </a:buClr>
              <a:buSzPts val="1400"/>
              <a:buFont typeface="Roboto"/>
              <a:buNone/>
              <a:defRPr b="0" i="0" sz="1400" u="none" cap="none" strike="noStrike">
                <a:solidFill>
                  <a:schemeClr val="lt2"/>
                </a:solidFill>
                <a:latin typeface="Roboto"/>
                <a:ea typeface="Roboto"/>
                <a:cs typeface="Roboto"/>
                <a:sym typeface="Roboto"/>
              </a:defRPr>
            </a:lvl9pPr>
          </a:lstStyle>
          <a:p/>
        </p:txBody>
      </p:sp>
      <p:sp>
        <p:nvSpPr>
          <p:cNvPr id="156" name="Shape 156"/>
          <p:cNvSpPr txBox="1"/>
          <p:nvPr>
            <p:ph idx="2" type="body"/>
          </p:nvPr>
        </p:nvSpPr>
        <p:spPr>
          <a:xfrm>
            <a:off x="6055275" y="1177804"/>
            <a:ext cx="1960500" cy="3061800"/>
          </a:xfrm>
          <a:prstGeom prst="rect">
            <a:avLst/>
          </a:prstGeom>
          <a:noFill/>
          <a:ln>
            <a:noFill/>
          </a:ln>
        </p:spPr>
        <p:txBody>
          <a:bodyPr anchorCtr="0" anchor="t" bIns="91425" lIns="91425" rIns="91425" wrap="square" tIns="91425"/>
          <a:lstStyle>
            <a:lvl1pPr indent="0" lvl="0" marL="0" marR="0" rtl="0" algn="l">
              <a:lnSpc>
                <a:spcPct val="115000"/>
              </a:lnSpc>
              <a:spcBef>
                <a:spcPts val="0"/>
              </a:spcBef>
              <a:spcAft>
                <a:spcPts val="1600"/>
              </a:spcAft>
              <a:buClr>
                <a:schemeClr val="lt2"/>
              </a:buClr>
              <a:buSzPts val="1400"/>
              <a:buFont typeface="Roboto"/>
              <a:buNone/>
              <a:defRPr b="0" i="0" sz="1800" u="none" cap="none" strike="noStrike">
                <a:solidFill>
                  <a:schemeClr val="lt2"/>
                </a:solidFill>
                <a:latin typeface="Roboto"/>
                <a:ea typeface="Roboto"/>
                <a:cs typeface="Roboto"/>
                <a:sym typeface="Roboto"/>
              </a:defRPr>
            </a:lvl1pPr>
            <a:lvl2pPr indent="0" lvl="1" marL="457200" marR="0" rtl="0" algn="l">
              <a:lnSpc>
                <a:spcPct val="115000"/>
              </a:lnSpc>
              <a:spcBef>
                <a:spcPts val="0"/>
              </a:spcBef>
              <a:spcAft>
                <a:spcPts val="1600"/>
              </a:spcAft>
              <a:buClr>
                <a:schemeClr val="lt2"/>
              </a:buClr>
              <a:buSzPts val="1400"/>
              <a:buFont typeface="Roboto"/>
              <a:buNone/>
              <a:defRPr b="0" i="0" sz="1400" u="none" cap="none" strike="noStrike">
                <a:solidFill>
                  <a:schemeClr val="lt2"/>
                </a:solidFill>
                <a:latin typeface="Roboto"/>
                <a:ea typeface="Roboto"/>
                <a:cs typeface="Roboto"/>
                <a:sym typeface="Roboto"/>
              </a:defRPr>
            </a:lvl2pPr>
            <a:lvl3pPr indent="0" lvl="2" marL="914400" marR="0" rtl="0" algn="l">
              <a:lnSpc>
                <a:spcPct val="115000"/>
              </a:lnSpc>
              <a:spcBef>
                <a:spcPts val="0"/>
              </a:spcBef>
              <a:spcAft>
                <a:spcPts val="1600"/>
              </a:spcAft>
              <a:buClr>
                <a:schemeClr val="lt2"/>
              </a:buClr>
              <a:buSzPts val="1400"/>
              <a:buFont typeface="Roboto"/>
              <a:buNone/>
              <a:defRPr b="0" i="0" sz="1200" u="none" cap="none" strike="noStrike">
                <a:solidFill>
                  <a:schemeClr val="lt2"/>
                </a:solidFill>
                <a:latin typeface="Roboto"/>
                <a:ea typeface="Roboto"/>
                <a:cs typeface="Roboto"/>
                <a:sym typeface="Roboto"/>
              </a:defRPr>
            </a:lvl3pPr>
            <a:lvl4pPr indent="0" lvl="3" marL="1371600" marR="0" rtl="0" algn="l">
              <a:lnSpc>
                <a:spcPct val="115000"/>
              </a:lnSpc>
              <a:spcBef>
                <a:spcPts val="0"/>
              </a:spcBef>
              <a:spcAft>
                <a:spcPts val="1600"/>
              </a:spcAft>
              <a:buClr>
                <a:schemeClr val="lt2"/>
              </a:buClr>
              <a:buSzPts val="1400"/>
              <a:buFont typeface="Roboto"/>
              <a:buNone/>
              <a:defRPr b="0" i="0" sz="1100" u="none" cap="none" strike="noStrike">
                <a:solidFill>
                  <a:schemeClr val="lt2"/>
                </a:solidFill>
                <a:latin typeface="Roboto"/>
                <a:ea typeface="Roboto"/>
                <a:cs typeface="Roboto"/>
                <a:sym typeface="Roboto"/>
              </a:defRPr>
            </a:lvl4pPr>
            <a:lvl5pPr indent="0" lvl="4" marL="1828800" marR="0" rtl="0" algn="l">
              <a:lnSpc>
                <a:spcPct val="115000"/>
              </a:lnSpc>
              <a:spcBef>
                <a:spcPts val="0"/>
              </a:spcBef>
              <a:spcAft>
                <a:spcPts val="1600"/>
              </a:spcAft>
              <a:buClr>
                <a:schemeClr val="lt2"/>
              </a:buClr>
              <a:buSzPts val="1400"/>
              <a:buFont typeface="Roboto"/>
              <a:buNone/>
              <a:defRPr b="0" i="0" sz="1000" u="none" cap="none" strike="noStrike">
                <a:solidFill>
                  <a:schemeClr val="lt2"/>
                </a:solidFill>
                <a:latin typeface="Roboto"/>
                <a:ea typeface="Roboto"/>
                <a:cs typeface="Roboto"/>
                <a:sym typeface="Roboto"/>
              </a:defRPr>
            </a:lvl5pPr>
            <a:lvl6pPr indent="0" lvl="5" marL="2286000" marR="0" rtl="0" algn="l">
              <a:lnSpc>
                <a:spcPct val="115000"/>
              </a:lnSpc>
              <a:spcBef>
                <a:spcPts val="0"/>
              </a:spcBef>
              <a:spcAft>
                <a:spcPts val="1600"/>
              </a:spcAft>
              <a:buClr>
                <a:schemeClr val="lt2"/>
              </a:buClr>
              <a:buSzPts val="1400"/>
              <a:buFont typeface="Roboto"/>
              <a:buNone/>
              <a:defRPr b="0" i="0" sz="900" u="none" cap="none" strike="noStrike">
                <a:solidFill>
                  <a:schemeClr val="lt2"/>
                </a:solidFill>
                <a:latin typeface="Roboto"/>
                <a:ea typeface="Roboto"/>
                <a:cs typeface="Roboto"/>
                <a:sym typeface="Roboto"/>
              </a:defRPr>
            </a:lvl6pPr>
            <a:lvl7pPr indent="0" lvl="6" marL="2743200" marR="0" rtl="0" algn="l">
              <a:lnSpc>
                <a:spcPct val="115000"/>
              </a:lnSpc>
              <a:spcBef>
                <a:spcPts val="0"/>
              </a:spcBef>
              <a:spcAft>
                <a:spcPts val="1600"/>
              </a:spcAft>
              <a:buClr>
                <a:schemeClr val="lt2"/>
              </a:buClr>
              <a:buSzPts val="1400"/>
              <a:buFont typeface="Roboto"/>
              <a:buNone/>
              <a:defRPr b="0" i="0" sz="800" u="none" cap="none" strike="noStrike">
                <a:solidFill>
                  <a:schemeClr val="lt2"/>
                </a:solidFill>
                <a:latin typeface="Roboto"/>
                <a:ea typeface="Roboto"/>
                <a:cs typeface="Roboto"/>
                <a:sym typeface="Roboto"/>
              </a:defRPr>
            </a:lvl7pPr>
            <a:lvl8pPr indent="0" lvl="7" marL="3200400" marR="0" rtl="0" algn="l">
              <a:lnSpc>
                <a:spcPct val="115000"/>
              </a:lnSpc>
              <a:spcBef>
                <a:spcPts val="0"/>
              </a:spcBef>
              <a:spcAft>
                <a:spcPts val="1600"/>
              </a:spcAft>
              <a:buClr>
                <a:schemeClr val="lt2"/>
              </a:buClr>
              <a:buSzPts val="1400"/>
              <a:buFont typeface="Roboto"/>
              <a:buNone/>
              <a:defRPr b="0" i="0" sz="700" u="none" cap="none" strike="noStrike">
                <a:solidFill>
                  <a:schemeClr val="lt2"/>
                </a:solidFill>
                <a:latin typeface="Roboto"/>
                <a:ea typeface="Roboto"/>
                <a:cs typeface="Roboto"/>
                <a:sym typeface="Roboto"/>
              </a:defRPr>
            </a:lvl8pPr>
            <a:lvl9pPr indent="0" lvl="8" marL="3657600" marR="0" rtl="0" algn="l">
              <a:lnSpc>
                <a:spcPct val="115000"/>
              </a:lnSpc>
              <a:spcBef>
                <a:spcPts val="0"/>
              </a:spcBef>
              <a:spcAft>
                <a:spcPts val="1600"/>
              </a:spcAft>
              <a:buClr>
                <a:schemeClr val="lt2"/>
              </a:buClr>
              <a:buSzPts val="1400"/>
              <a:buFont typeface="Roboto"/>
              <a:buNone/>
              <a:defRPr b="0" i="0" sz="1400" u="none" cap="none" strike="noStrike">
                <a:solidFill>
                  <a:schemeClr val="lt2"/>
                </a:solidFill>
                <a:latin typeface="Roboto"/>
                <a:ea typeface="Roboto"/>
                <a:cs typeface="Roboto"/>
                <a:sym typeface="Roboto"/>
              </a:defRPr>
            </a:lvl9pPr>
          </a:lstStyle>
          <a:p/>
        </p:txBody>
      </p:sp>
      <p:sp>
        <p:nvSpPr>
          <p:cNvPr id="157" name="Shape 157"/>
          <p:cNvSpPr txBox="1"/>
          <p:nvPr>
            <p:ph type="title"/>
          </p:nvPr>
        </p:nvSpPr>
        <p:spPr>
          <a:xfrm>
            <a:off x="457200" y="205978"/>
            <a:ext cx="8229600" cy="857400"/>
          </a:xfrm>
          <a:prstGeom prst="rect">
            <a:avLst/>
          </a:prstGeom>
          <a:noFill/>
          <a:ln>
            <a:noFill/>
          </a:ln>
        </p:spPr>
        <p:txBody>
          <a:bodyPr anchorCtr="0" anchor="b" bIns="91425" lIns="91425" rIns="91425" wrap="square" tIns="91425"/>
          <a:lstStyle>
            <a:lvl1pPr indent="0" lvl="0" marL="0" marR="0" rtl="0" algn="l">
              <a:lnSpc>
                <a:spcPct val="100000"/>
              </a:lnSpc>
              <a:spcBef>
                <a:spcPts val="0"/>
              </a:spcBef>
              <a:spcAft>
                <a:spcPts val="0"/>
              </a:spcAft>
              <a:buClr>
                <a:schemeClr val="lt1"/>
              </a:buClr>
              <a:buSzPts val="1400"/>
              <a:buFont typeface="Roboto"/>
              <a:buNone/>
              <a:defRPr b="0" i="0" sz="3200" u="none" cap="none" strike="noStrike">
                <a:solidFill>
                  <a:schemeClr val="lt1"/>
                </a:solidFill>
                <a:latin typeface="Roboto"/>
                <a:ea typeface="Roboto"/>
                <a:cs typeface="Roboto"/>
                <a:sym typeface="Roboto"/>
              </a:defRPr>
            </a:lvl1pPr>
            <a:lvl2pPr indent="0" lvl="1" rtl="0">
              <a:spcBef>
                <a:spcPts val="0"/>
              </a:spcBef>
              <a:buClr>
                <a:schemeClr val="lt1"/>
              </a:buClr>
              <a:buSzPts val="1400"/>
              <a:buFont typeface="Roboto"/>
              <a:buNone/>
              <a:defRPr sz="3200">
                <a:solidFill>
                  <a:schemeClr val="lt1"/>
                </a:solidFill>
                <a:latin typeface="Roboto"/>
                <a:ea typeface="Roboto"/>
                <a:cs typeface="Roboto"/>
                <a:sym typeface="Roboto"/>
              </a:defRPr>
            </a:lvl2pPr>
            <a:lvl3pPr indent="0" lvl="2" rtl="0">
              <a:spcBef>
                <a:spcPts val="0"/>
              </a:spcBef>
              <a:buClr>
                <a:schemeClr val="lt1"/>
              </a:buClr>
              <a:buSzPts val="1400"/>
              <a:buFont typeface="Roboto"/>
              <a:buNone/>
              <a:defRPr sz="3200">
                <a:solidFill>
                  <a:schemeClr val="lt1"/>
                </a:solidFill>
                <a:latin typeface="Roboto"/>
                <a:ea typeface="Roboto"/>
                <a:cs typeface="Roboto"/>
                <a:sym typeface="Roboto"/>
              </a:defRPr>
            </a:lvl3pPr>
            <a:lvl4pPr indent="0" lvl="3" rtl="0">
              <a:spcBef>
                <a:spcPts val="0"/>
              </a:spcBef>
              <a:buClr>
                <a:schemeClr val="lt1"/>
              </a:buClr>
              <a:buSzPts val="1400"/>
              <a:buFont typeface="Roboto"/>
              <a:buNone/>
              <a:defRPr sz="3200">
                <a:solidFill>
                  <a:schemeClr val="lt1"/>
                </a:solidFill>
                <a:latin typeface="Roboto"/>
                <a:ea typeface="Roboto"/>
                <a:cs typeface="Roboto"/>
                <a:sym typeface="Roboto"/>
              </a:defRPr>
            </a:lvl4pPr>
            <a:lvl5pPr indent="0" lvl="4" rtl="0">
              <a:spcBef>
                <a:spcPts val="0"/>
              </a:spcBef>
              <a:buClr>
                <a:schemeClr val="lt1"/>
              </a:buClr>
              <a:buSzPts val="1400"/>
              <a:buFont typeface="Roboto"/>
              <a:buNone/>
              <a:defRPr sz="3200">
                <a:solidFill>
                  <a:schemeClr val="lt1"/>
                </a:solidFill>
                <a:latin typeface="Roboto"/>
                <a:ea typeface="Roboto"/>
                <a:cs typeface="Roboto"/>
                <a:sym typeface="Roboto"/>
              </a:defRPr>
            </a:lvl5pPr>
            <a:lvl6pPr indent="0" lvl="5" rtl="0">
              <a:spcBef>
                <a:spcPts val="0"/>
              </a:spcBef>
              <a:buClr>
                <a:schemeClr val="lt1"/>
              </a:buClr>
              <a:buSzPts val="1400"/>
              <a:buFont typeface="Roboto"/>
              <a:buNone/>
              <a:defRPr sz="3200">
                <a:solidFill>
                  <a:schemeClr val="lt1"/>
                </a:solidFill>
                <a:latin typeface="Roboto"/>
                <a:ea typeface="Roboto"/>
                <a:cs typeface="Roboto"/>
                <a:sym typeface="Roboto"/>
              </a:defRPr>
            </a:lvl6pPr>
            <a:lvl7pPr indent="0" lvl="6" rtl="0">
              <a:spcBef>
                <a:spcPts val="0"/>
              </a:spcBef>
              <a:buClr>
                <a:schemeClr val="lt1"/>
              </a:buClr>
              <a:buSzPts val="1400"/>
              <a:buFont typeface="Roboto"/>
              <a:buNone/>
              <a:defRPr sz="3200">
                <a:solidFill>
                  <a:schemeClr val="lt1"/>
                </a:solidFill>
                <a:latin typeface="Roboto"/>
                <a:ea typeface="Roboto"/>
                <a:cs typeface="Roboto"/>
                <a:sym typeface="Roboto"/>
              </a:defRPr>
            </a:lvl7pPr>
            <a:lvl8pPr indent="0" lvl="7" rtl="0">
              <a:spcBef>
                <a:spcPts val="0"/>
              </a:spcBef>
              <a:buClr>
                <a:schemeClr val="lt1"/>
              </a:buClr>
              <a:buSzPts val="1400"/>
              <a:buFont typeface="Roboto"/>
              <a:buNone/>
              <a:defRPr sz="3200">
                <a:solidFill>
                  <a:schemeClr val="lt1"/>
                </a:solidFill>
                <a:latin typeface="Roboto"/>
                <a:ea typeface="Roboto"/>
                <a:cs typeface="Roboto"/>
                <a:sym typeface="Roboto"/>
              </a:defRPr>
            </a:lvl8pPr>
            <a:lvl9pPr indent="0" lvl="8" rtl="0">
              <a:spcBef>
                <a:spcPts val="0"/>
              </a:spcBef>
              <a:buClr>
                <a:schemeClr val="lt1"/>
              </a:buClr>
              <a:buSzPts val="1400"/>
              <a:buFont typeface="Roboto"/>
              <a:buNone/>
              <a:defRPr sz="3200">
                <a:solidFill>
                  <a:schemeClr val="lt1"/>
                </a:solidFill>
                <a:latin typeface="Roboto"/>
                <a:ea typeface="Roboto"/>
                <a:cs typeface="Roboto"/>
                <a:sym typeface="Roboto"/>
              </a:defRPr>
            </a:lvl9pPr>
          </a:lstStyle>
          <a:p/>
        </p:txBody>
      </p:sp>
      <p:sp>
        <p:nvSpPr>
          <p:cNvPr id="158" name="Shape 158"/>
          <p:cNvSpPr txBox="1"/>
          <p:nvPr>
            <p:ph idx="12" type="sldNum"/>
          </p:nvPr>
        </p:nvSpPr>
        <p:spPr>
          <a:xfrm>
            <a:off x="8556791" y="4749850"/>
            <a:ext cx="548700" cy="393600"/>
          </a:xfrm>
          <a:prstGeom prst="rect">
            <a:avLst/>
          </a:prstGeom>
          <a:noFill/>
          <a:ln>
            <a:noFill/>
          </a:ln>
        </p:spPr>
        <p:txBody>
          <a:bodyPr anchorCtr="0" anchor="ctr" bIns="91425" lIns="91425" rIns="91425" wrap="square" tIns="91425">
            <a:noAutofit/>
          </a:bodyPr>
          <a:lstStyle/>
          <a:p>
            <a:pPr indent="0" lvl="0" marL="0" marR="0" rtl="0" algn="l">
              <a:lnSpc>
                <a:spcPct val="100000"/>
              </a:lnSpc>
              <a:spcBef>
                <a:spcPts val="0"/>
              </a:spcBef>
              <a:spcAft>
                <a:spcPts val="0"/>
              </a:spcAft>
              <a:buClr>
                <a:srgbClr val="000000"/>
              </a:buClr>
              <a:buFont typeface="Arial"/>
              <a:buNone/>
            </a:pPr>
            <a:fld id="{00000000-1234-1234-1234-123412341234}" type="slidenum">
              <a:rPr b="0" i="0" lang="en" sz="1400" u="none" cap="none" strike="noStrike">
                <a:solidFill>
                  <a:srgbClr val="000000"/>
                </a:solidFill>
                <a:latin typeface="Arial"/>
                <a:ea typeface="Arial"/>
                <a:cs typeface="Arial"/>
                <a:sym typeface="Arial"/>
              </a:rPr>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ain point">
    <p:spTree>
      <p:nvGrpSpPr>
        <p:cNvPr id="27" name="Shape 27"/>
        <p:cNvGrpSpPr/>
        <p:nvPr/>
      </p:nvGrpSpPr>
      <p:grpSpPr>
        <a:xfrm>
          <a:off x="0" y="0"/>
          <a:ext cx="0" cy="0"/>
          <a:chOff x="0" y="0"/>
          <a:chExt cx="0" cy="0"/>
        </a:xfrm>
      </p:grpSpPr>
      <p:sp>
        <p:nvSpPr>
          <p:cNvPr id="28" name="Shape 28"/>
          <p:cNvSpPr txBox="1"/>
          <p:nvPr>
            <p:ph type="title"/>
          </p:nvPr>
        </p:nvSpPr>
        <p:spPr>
          <a:xfrm>
            <a:off x="490250" y="450150"/>
            <a:ext cx="6367800" cy="4090800"/>
          </a:xfrm>
          <a:prstGeom prst="rect">
            <a:avLst/>
          </a:prstGeom>
          <a:noFill/>
          <a:ln>
            <a:noFill/>
          </a:ln>
        </p:spPr>
        <p:txBody>
          <a:bodyPr anchorCtr="0" anchor="ctr" bIns="91425" lIns="91425" rIns="91425" wrap="square" tIns="91425"/>
          <a:lstStyle>
            <a:lvl1pPr indent="0" lvl="0" marL="0" marR="0" rtl="0" algn="l">
              <a:lnSpc>
                <a:spcPct val="100000"/>
              </a:lnSpc>
              <a:spcBef>
                <a:spcPts val="0"/>
              </a:spcBef>
              <a:spcAft>
                <a:spcPts val="0"/>
              </a:spcAft>
              <a:buClr>
                <a:srgbClr val="304FFE"/>
              </a:buClr>
              <a:buSzPts val="1400"/>
              <a:buFont typeface="Roboto"/>
              <a:buNone/>
              <a:defRPr b="1" i="0" sz="4800" u="none" cap="none" strike="noStrike">
                <a:solidFill>
                  <a:srgbClr val="304FFE"/>
                </a:solidFill>
                <a:latin typeface="Roboto"/>
                <a:ea typeface="Roboto"/>
                <a:cs typeface="Roboto"/>
                <a:sym typeface="Roboto"/>
              </a:defRPr>
            </a:lvl1pPr>
            <a:lvl2pPr indent="0" lvl="1" rtl="0">
              <a:spcBef>
                <a:spcPts val="0"/>
              </a:spcBef>
              <a:buClr>
                <a:schemeClr val="dk1"/>
              </a:buClr>
              <a:buSzPts val="1400"/>
              <a:buFont typeface="Arial"/>
              <a:buNone/>
              <a:defRPr sz="4800">
                <a:solidFill>
                  <a:schemeClr val="dk1"/>
                </a:solidFill>
              </a:defRPr>
            </a:lvl2pPr>
            <a:lvl3pPr indent="0" lvl="2" rtl="0">
              <a:spcBef>
                <a:spcPts val="0"/>
              </a:spcBef>
              <a:buClr>
                <a:schemeClr val="dk1"/>
              </a:buClr>
              <a:buSzPts val="1400"/>
              <a:buFont typeface="Arial"/>
              <a:buNone/>
              <a:defRPr sz="4800">
                <a:solidFill>
                  <a:schemeClr val="dk1"/>
                </a:solidFill>
              </a:defRPr>
            </a:lvl3pPr>
            <a:lvl4pPr indent="0" lvl="3" rtl="0">
              <a:spcBef>
                <a:spcPts val="0"/>
              </a:spcBef>
              <a:buClr>
                <a:schemeClr val="dk1"/>
              </a:buClr>
              <a:buSzPts val="1400"/>
              <a:buFont typeface="Arial"/>
              <a:buNone/>
              <a:defRPr sz="4800">
                <a:solidFill>
                  <a:schemeClr val="dk1"/>
                </a:solidFill>
              </a:defRPr>
            </a:lvl4pPr>
            <a:lvl5pPr indent="0" lvl="4" rtl="0">
              <a:spcBef>
                <a:spcPts val="0"/>
              </a:spcBef>
              <a:buClr>
                <a:schemeClr val="dk1"/>
              </a:buClr>
              <a:buSzPts val="1400"/>
              <a:buFont typeface="Arial"/>
              <a:buNone/>
              <a:defRPr sz="4800">
                <a:solidFill>
                  <a:schemeClr val="dk1"/>
                </a:solidFill>
              </a:defRPr>
            </a:lvl5pPr>
            <a:lvl6pPr indent="0" lvl="5" rtl="0">
              <a:spcBef>
                <a:spcPts val="0"/>
              </a:spcBef>
              <a:buClr>
                <a:schemeClr val="dk1"/>
              </a:buClr>
              <a:buSzPts val="1400"/>
              <a:buFont typeface="Arial"/>
              <a:buNone/>
              <a:defRPr sz="4800">
                <a:solidFill>
                  <a:schemeClr val="dk1"/>
                </a:solidFill>
              </a:defRPr>
            </a:lvl6pPr>
            <a:lvl7pPr indent="0" lvl="6" rtl="0">
              <a:spcBef>
                <a:spcPts val="0"/>
              </a:spcBef>
              <a:buClr>
                <a:schemeClr val="dk1"/>
              </a:buClr>
              <a:buSzPts val="1400"/>
              <a:buFont typeface="Arial"/>
              <a:buNone/>
              <a:defRPr sz="4800">
                <a:solidFill>
                  <a:schemeClr val="dk1"/>
                </a:solidFill>
              </a:defRPr>
            </a:lvl7pPr>
            <a:lvl8pPr indent="0" lvl="7" rtl="0">
              <a:spcBef>
                <a:spcPts val="0"/>
              </a:spcBef>
              <a:buClr>
                <a:schemeClr val="dk1"/>
              </a:buClr>
              <a:buSzPts val="1400"/>
              <a:buFont typeface="Arial"/>
              <a:buNone/>
              <a:defRPr sz="4800">
                <a:solidFill>
                  <a:schemeClr val="dk1"/>
                </a:solidFill>
              </a:defRPr>
            </a:lvl8pPr>
            <a:lvl9pPr indent="0" lvl="8" rtl="0">
              <a:spcBef>
                <a:spcPts val="0"/>
              </a:spcBef>
              <a:buClr>
                <a:schemeClr val="dk1"/>
              </a:buClr>
              <a:buSzPts val="1400"/>
              <a:buFont typeface="Arial"/>
              <a:buNone/>
              <a:defRPr sz="4800">
                <a:solidFill>
                  <a:schemeClr val="dk1"/>
                </a:solidFill>
              </a:defRPr>
            </a:lvl9pPr>
          </a:lstStyle>
          <a:p/>
        </p:txBody>
      </p:sp>
      <p:sp>
        <p:nvSpPr>
          <p:cNvPr id="29" name="Shape 29"/>
          <p:cNvSpPr txBox="1"/>
          <p:nvPr>
            <p:ph idx="12" type="sldNum"/>
          </p:nvPr>
        </p:nvSpPr>
        <p:spPr>
          <a:xfrm>
            <a:off x="8472457" y="4739416"/>
            <a:ext cx="548700" cy="393600"/>
          </a:xfrm>
          <a:prstGeom prst="rect">
            <a:avLst/>
          </a:prstGeom>
          <a:noFill/>
          <a:ln>
            <a:noFill/>
          </a:ln>
        </p:spPr>
        <p:txBody>
          <a:bodyPr anchorCtr="0" anchor="ctr" bIns="91425" lIns="91425" rIns="91425" wrap="square" tIns="91425">
            <a:noAutofit/>
          </a:bodyPr>
          <a:lstStyle/>
          <a:p>
            <a:pPr indent="0" lvl="0" marL="0" marR="0" rtl="0" algn="l">
              <a:lnSpc>
                <a:spcPct val="100000"/>
              </a:lnSpc>
              <a:spcBef>
                <a:spcPts val="0"/>
              </a:spcBef>
              <a:spcAft>
                <a:spcPts val="0"/>
              </a:spcAft>
              <a:buClr>
                <a:srgbClr val="000000"/>
              </a:buClr>
              <a:buFont typeface="Arial"/>
              <a:buNone/>
            </a:pPr>
            <a:fld id="{00000000-1234-1234-1234-123412341234}" type="slidenum">
              <a:rPr b="0" i="0" lang="en" sz="1400" u="none" cap="none" strike="noStrike">
                <a:solidFill>
                  <a:srgbClr val="000000"/>
                </a:solidFill>
                <a:latin typeface="Arial"/>
                <a:ea typeface="Arial"/>
                <a:cs typeface="Arial"/>
                <a:sym typeface="Arial"/>
              </a:rPr>
              <a:t>‹#›</a:t>
            </a:fld>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right blue">
    <p:bg>
      <p:bgPr>
        <a:solidFill>
          <a:srgbClr val="03A9F4"/>
        </a:solidFill>
      </p:bgPr>
    </p:bg>
    <p:spTree>
      <p:nvGrpSpPr>
        <p:cNvPr id="159" name="Shape 159"/>
        <p:cNvGrpSpPr/>
        <p:nvPr/>
      </p:nvGrpSpPr>
      <p:grpSpPr>
        <a:xfrm>
          <a:off x="0" y="0"/>
          <a:ext cx="0" cy="0"/>
          <a:chOff x="0" y="0"/>
          <a:chExt cx="0" cy="0"/>
        </a:xfrm>
      </p:grpSpPr>
      <p:sp>
        <p:nvSpPr>
          <p:cNvPr id="160" name="Shape 160"/>
          <p:cNvSpPr txBox="1"/>
          <p:nvPr>
            <p:ph type="ctrTitle"/>
          </p:nvPr>
        </p:nvSpPr>
        <p:spPr>
          <a:xfrm>
            <a:off x="685800" y="1550992"/>
            <a:ext cx="7772400" cy="1159800"/>
          </a:xfrm>
          <a:prstGeom prst="rect">
            <a:avLst/>
          </a:prstGeom>
          <a:noFill/>
          <a:ln>
            <a:noFill/>
          </a:ln>
        </p:spPr>
        <p:txBody>
          <a:bodyPr anchorCtr="0" anchor="b" bIns="91425" lIns="91425" rIns="91425" wrap="square" tIns="91425"/>
          <a:lstStyle>
            <a:lvl1pPr indent="0" lvl="0" marL="0" marR="0" rtl="0" algn="ctr">
              <a:lnSpc>
                <a:spcPct val="100000"/>
              </a:lnSpc>
              <a:spcBef>
                <a:spcPts val="0"/>
              </a:spcBef>
              <a:spcAft>
                <a:spcPts val="0"/>
              </a:spcAft>
              <a:buClr>
                <a:srgbClr val="FFFFFF"/>
              </a:buClr>
              <a:buSzPts val="1400"/>
              <a:buFont typeface="Roboto"/>
              <a:buNone/>
              <a:defRPr b="0" i="0" sz="6000" u="none" cap="none" strike="noStrike">
                <a:solidFill>
                  <a:srgbClr val="FFFFFF"/>
                </a:solidFill>
                <a:latin typeface="Roboto"/>
                <a:ea typeface="Roboto"/>
                <a:cs typeface="Roboto"/>
                <a:sym typeface="Roboto"/>
              </a:defRPr>
            </a:lvl1pPr>
            <a:lvl2pPr indent="0" lvl="1" rtl="0" algn="ctr">
              <a:spcBef>
                <a:spcPts val="0"/>
              </a:spcBef>
              <a:buClr>
                <a:srgbClr val="FFFFFF"/>
              </a:buClr>
              <a:buSzPts val="1400"/>
              <a:buFont typeface="Roboto"/>
              <a:buNone/>
              <a:defRPr sz="4800">
                <a:solidFill>
                  <a:srgbClr val="FFFFFF"/>
                </a:solidFill>
                <a:latin typeface="Roboto"/>
                <a:ea typeface="Roboto"/>
                <a:cs typeface="Roboto"/>
                <a:sym typeface="Roboto"/>
              </a:defRPr>
            </a:lvl2pPr>
            <a:lvl3pPr indent="0" lvl="2" rtl="0" algn="ctr">
              <a:spcBef>
                <a:spcPts val="0"/>
              </a:spcBef>
              <a:buClr>
                <a:srgbClr val="FFFFFF"/>
              </a:buClr>
              <a:buSzPts val="1400"/>
              <a:buFont typeface="Roboto"/>
              <a:buNone/>
              <a:defRPr sz="4800">
                <a:solidFill>
                  <a:srgbClr val="FFFFFF"/>
                </a:solidFill>
                <a:latin typeface="Roboto"/>
                <a:ea typeface="Roboto"/>
                <a:cs typeface="Roboto"/>
                <a:sym typeface="Roboto"/>
              </a:defRPr>
            </a:lvl3pPr>
            <a:lvl4pPr indent="0" lvl="3" rtl="0" algn="ctr">
              <a:spcBef>
                <a:spcPts val="0"/>
              </a:spcBef>
              <a:buClr>
                <a:srgbClr val="FFFFFF"/>
              </a:buClr>
              <a:buSzPts val="1400"/>
              <a:buFont typeface="Roboto"/>
              <a:buNone/>
              <a:defRPr sz="4800">
                <a:solidFill>
                  <a:srgbClr val="FFFFFF"/>
                </a:solidFill>
                <a:latin typeface="Roboto"/>
                <a:ea typeface="Roboto"/>
                <a:cs typeface="Roboto"/>
                <a:sym typeface="Roboto"/>
              </a:defRPr>
            </a:lvl4pPr>
            <a:lvl5pPr indent="0" lvl="4" rtl="0" algn="ctr">
              <a:spcBef>
                <a:spcPts val="0"/>
              </a:spcBef>
              <a:buClr>
                <a:srgbClr val="FFFFFF"/>
              </a:buClr>
              <a:buSzPts val="1400"/>
              <a:buFont typeface="Roboto"/>
              <a:buNone/>
              <a:defRPr sz="4800">
                <a:solidFill>
                  <a:srgbClr val="FFFFFF"/>
                </a:solidFill>
                <a:latin typeface="Roboto"/>
                <a:ea typeface="Roboto"/>
                <a:cs typeface="Roboto"/>
                <a:sym typeface="Roboto"/>
              </a:defRPr>
            </a:lvl5pPr>
            <a:lvl6pPr indent="0" lvl="5" rtl="0" algn="ctr">
              <a:spcBef>
                <a:spcPts val="0"/>
              </a:spcBef>
              <a:buClr>
                <a:srgbClr val="FFFFFF"/>
              </a:buClr>
              <a:buSzPts val="1400"/>
              <a:buFont typeface="Roboto"/>
              <a:buNone/>
              <a:defRPr sz="4800">
                <a:solidFill>
                  <a:srgbClr val="FFFFFF"/>
                </a:solidFill>
                <a:latin typeface="Roboto"/>
                <a:ea typeface="Roboto"/>
                <a:cs typeface="Roboto"/>
                <a:sym typeface="Roboto"/>
              </a:defRPr>
            </a:lvl6pPr>
            <a:lvl7pPr indent="0" lvl="6" rtl="0" algn="ctr">
              <a:spcBef>
                <a:spcPts val="0"/>
              </a:spcBef>
              <a:buClr>
                <a:srgbClr val="FFFFFF"/>
              </a:buClr>
              <a:buSzPts val="1400"/>
              <a:buFont typeface="Roboto"/>
              <a:buNone/>
              <a:defRPr sz="4800">
                <a:solidFill>
                  <a:srgbClr val="FFFFFF"/>
                </a:solidFill>
                <a:latin typeface="Roboto"/>
                <a:ea typeface="Roboto"/>
                <a:cs typeface="Roboto"/>
                <a:sym typeface="Roboto"/>
              </a:defRPr>
            </a:lvl7pPr>
            <a:lvl8pPr indent="0" lvl="7" rtl="0" algn="ctr">
              <a:spcBef>
                <a:spcPts val="0"/>
              </a:spcBef>
              <a:buClr>
                <a:srgbClr val="FFFFFF"/>
              </a:buClr>
              <a:buSzPts val="1400"/>
              <a:buFont typeface="Roboto"/>
              <a:buNone/>
              <a:defRPr sz="4800">
                <a:solidFill>
                  <a:srgbClr val="FFFFFF"/>
                </a:solidFill>
                <a:latin typeface="Roboto"/>
                <a:ea typeface="Roboto"/>
                <a:cs typeface="Roboto"/>
                <a:sym typeface="Roboto"/>
              </a:defRPr>
            </a:lvl8pPr>
            <a:lvl9pPr indent="0" lvl="8" rtl="0" algn="ctr">
              <a:spcBef>
                <a:spcPts val="0"/>
              </a:spcBef>
              <a:buClr>
                <a:srgbClr val="FFFFFF"/>
              </a:buClr>
              <a:buSzPts val="1400"/>
              <a:buFont typeface="Roboto"/>
              <a:buNone/>
              <a:defRPr sz="4800">
                <a:solidFill>
                  <a:srgbClr val="FFFFFF"/>
                </a:solidFill>
                <a:latin typeface="Roboto"/>
                <a:ea typeface="Roboto"/>
                <a:cs typeface="Roboto"/>
                <a:sym typeface="Roboto"/>
              </a:defRPr>
            </a:lvl9pPr>
          </a:lstStyle>
          <a:p/>
        </p:txBody>
      </p:sp>
      <p:sp>
        <p:nvSpPr>
          <p:cNvPr id="161" name="Shape 161"/>
          <p:cNvSpPr txBox="1"/>
          <p:nvPr>
            <p:ph idx="1" type="subTitle"/>
          </p:nvPr>
        </p:nvSpPr>
        <p:spPr>
          <a:xfrm>
            <a:off x="685800" y="2807703"/>
            <a:ext cx="7772400" cy="784800"/>
          </a:xfrm>
          <a:prstGeom prst="rect">
            <a:avLst/>
          </a:prstGeom>
          <a:noFill/>
          <a:ln>
            <a:noFill/>
          </a:ln>
        </p:spPr>
        <p:txBody>
          <a:bodyPr anchorCtr="0" anchor="t" bIns="91425" lIns="91425" rIns="91425" wrap="square" tIns="91425"/>
          <a:lstStyle>
            <a:lvl1pPr indent="0" lvl="0" marL="0" marR="0" rtl="0" algn="ctr">
              <a:lnSpc>
                <a:spcPct val="115000"/>
              </a:lnSpc>
              <a:spcBef>
                <a:spcPts val="0"/>
              </a:spcBef>
              <a:spcAft>
                <a:spcPts val="1600"/>
              </a:spcAft>
              <a:buClr>
                <a:srgbClr val="B3E5FC"/>
              </a:buClr>
              <a:buSzPts val="1400"/>
              <a:buFont typeface="Roboto"/>
              <a:buNone/>
              <a:defRPr b="0" i="0" sz="1800" u="none" cap="none" strike="noStrike">
                <a:solidFill>
                  <a:srgbClr val="B3E5FC"/>
                </a:solidFill>
                <a:latin typeface="Roboto"/>
                <a:ea typeface="Roboto"/>
                <a:cs typeface="Roboto"/>
                <a:sym typeface="Roboto"/>
              </a:defRPr>
            </a:lvl1pPr>
            <a:lvl2pPr indent="0" lvl="1" marL="457200" marR="0" rtl="0" algn="ctr">
              <a:lnSpc>
                <a:spcPct val="115000"/>
              </a:lnSpc>
              <a:spcBef>
                <a:spcPts val="0"/>
              </a:spcBef>
              <a:spcAft>
                <a:spcPts val="1600"/>
              </a:spcAft>
              <a:buClr>
                <a:srgbClr val="B3E5FC"/>
              </a:buClr>
              <a:buSzPts val="1400"/>
              <a:buFont typeface="Roboto"/>
              <a:buNone/>
              <a:defRPr b="0" i="0" sz="3000" u="none" cap="none" strike="noStrike">
                <a:solidFill>
                  <a:srgbClr val="B3E5FC"/>
                </a:solidFill>
                <a:latin typeface="Roboto"/>
                <a:ea typeface="Roboto"/>
                <a:cs typeface="Roboto"/>
                <a:sym typeface="Roboto"/>
              </a:defRPr>
            </a:lvl2pPr>
            <a:lvl3pPr indent="0" lvl="2" marL="914400" marR="0" rtl="0" algn="ctr">
              <a:lnSpc>
                <a:spcPct val="115000"/>
              </a:lnSpc>
              <a:spcBef>
                <a:spcPts val="0"/>
              </a:spcBef>
              <a:spcAft>
                <a:spcPts val="1600"/>
              </a:spcAft>
              <a:buClr>
                <a:srgbClr val="B3E5FC"/>
              </a:buClr>
              <a:buSzPts val="1400"/>
              <a:buFont typeface="Roboto"/>
              <a:buNone/>
              <a:defRPr b="0" i="0" sz="3000" u="none" cap="none" strike="noStrike">
                <a:solidFill>
                  <a:srgbClr val="B3E5FC"/>
                </a:solidFill>
                <a:latin typeface="Roboto"/>
                <a:ea typeface="Roboto"/>
                <a:cs typeface="Roboto"/>
                <a:sym typeface="Roboto"/>
              </a:defRPr>
            </a:lvl3pPr>
            <a:lvl4pPr indent="0" lvl="3" marL="1371600" marR="0" rtl="0" algn="ctr">
              <a:lnSpc>
                <a:spcPct val="115000"/>
              </a:lnSpc>
              <a:spcBef>
                <a:spcPts val="0"/>
              </a:spcBef>
              <a:spcAft>
                <a:spcPts val="1600"/>
              </a:spcAft>
              <a:buClr>
                <a:srgbClr val="B3E5FC"/>
              </a:buClr>
              <a:buSzPts val="1400"/>
              <a:buFont typeface="Roboto"/>
              <a:buNone/>
              <a:defRPr b="0" i="0" sz="3000" u="none" cap="none" strike="noStrike">
                <a:solidFill>
                  <a:srgbClr val="B3E5FC"/>
                </a:solidFill>
                <a:latin typeface="Roboto"/>
                <a:ea typeface="Roboto"/>
                <a:cs typeface="Roboto"/>
                <a:sym typeface="Roboto"/>
              </a:defRPr>
            </a:lvl4pPr>
            <a:lvl5pPr indent="0" lvl="4" marL="1828800" marR="0" rtl="0" algn="ctr">
              <a:lnSpc>
                <a:spcPct val="115000"/>
              </a:lnSpc>
              <a:spcBef>
                <a:spcPts val="0"/>
              </a:spcBef>
              <a:spcAft>
                <a:spcPts val="1600"/>
              </a:spcAft>
              <a:buClr>
                <a:srgbClr val="B3E5FC"/>
              </a:buClr>
              <a:buSzPts val="1400"/>
              <a:buFont typeface="Roboto"/>
              <a:buNone/>
              <a:defRPr b="0" i="0" sz="3000" u="none" cap="none" strike="noStrike">
                <a:solidFill>
                  <a:srgbClr val="B3E5FC"/>
                </a:solidFill>
                <a:latin typeface="Roboto"/>
                <a:ea typeface="Roboto"/>
                <a:cs typeface="Roboto"/>
                <a:sym typeface="Roboto"/>
              </a:defRPr>
            </a:lvl5pPr>
            <a:lvl6pPr indent="0" lvl="5" marL="2286000" marR="0" rtl="0" algn="ctr">
              <a:lnSpc>
                <a:spcPct val="115000"/>
              </a:lnSpc>
              <a:spcBef>
                <a:spcPts val="0"/>
              </a:spcBef>
              <a:spcAft>
                <a:spcPts val="1600"/>
              </a:spcAft>
              <a:buClr>
                <a:srgbClr val="B3E5FC"/>
              </a:buClr>
              <a:buSzPts val="1400"/>
              <a:buFont typeface="Roboto"/>
              <a:buNone/>
              <a:defRPr b="0" i="0" sz="3000" u="none" cap="none" strike="noStrike">
                <a:solidFill>
                  <a:srgbClr val="B3E5FC"/>
                </a:solidFill>
                <a:latin typeface="Roboto"/>
                <a:ea typeface="Roboto"/>
                <a:cs typeface="Roboto"/>
                <a:sym typeface="Roboto"/>
              </a:defRPr>
            </a:lvl6pPr>
            <a:lvl7pPr indent="0" lvl="6" marL="2743200" marR="0" rtl="0" algn="ctr">
              <a:lnSpc>
                <a:spcPct val="115000"/>
              </a:lnSpc>
              <a:spcBef>
                <a:spcPts val="0"/>
              </a:spcBef>
              <a:spcAft>
                <a:spcPts val="1600"/>
              </a:spcAft>
              <a:buClr>
                <a:srgbClr val="B3E5FC"/>
              </a:buClr>
              <a:buSzPts val="1400"/>
              <a:buFont typeface="Roboto"/>
              <a:buNone/>
              <a:defRPr b="0" i="0" sz="3000" u="none" cap="none" strike="noStrike">
                <a:solidFill>
                  <a:srgbClr val="B3E5FC"/>
                </a:solidFill>
                <a:latin typeface="Roboto"/>
                <a:ea typeface="Roboto"/>
                <a:cs typeface="Roboto"/>
                <a:sym typeface="Roboto"/>
              </a:defRPr>
            </a:lvl7pPr>
            <a:lvl8pPr indent="0" lvl="7" marL="3200400" marR="0" rtl="0" algn="ctr">
              <a:lnSpc>
                <a:spcPct val="115000"/>
              </a:lnSpc>
              <a:spcBef>
                <a:spcPts val="0"/>
              </a:spcBef>
              <a:spcAft>
                <a:spcPts val="1600"/>
              </a:spcAft>
              <a:buClr>
                <a:srgbClr val="B3E5FC"/>
              </a:buClr>
              <a:buSzPts val="1400"/>
              <a:buFont typeface="Roboto"/>
              <a:buNone/>
              <a:defRPr b="0" i="0" sz="3000" u="none" cap="none" strike="noStrike">
                <a:solidFill>
                  <a:srgbClr val="B3E5FC"/>
                </a:solidFill>
                <a:latin typeface="Roboto"/>
                <a:ea typeface="Roboto"/>
                <a:cs typeface="Roboto"/>
                <a:sym typeface="Roboto"/>
              </a:defRPr>
            </a:lvl8pPr>
            <a:lvl9pPr indent="0" lvl="8" marL="3657600" marR="0" rtl="0" algn="ctr">
              <a:lnSpc>
                <a:spcPct val="115000"/>
              </a:lnSpc>
              <a:spcBef>
                <a:spcPts val="0"/>
              </a:spcBef>
              <a:spcAft>
                <a:spcPts val="1600"/>
              </a:spcAft>
              <a:buClr>
                <a:srgbClr val="B3E5FC"/>
              </a:buClr>
              <a:buSzPts val="1400"/>
              <a:buFont typeface="Roboto"/>
              <a:buNone/>
              <a:defRPr b="0" i="0" sz="3000" u="none" cap="none" strike="noStrike">
                <a:solidFill>
                  <a:srgbClr val="B3E5FC"/>
                </a:solidFill>
                <a:latin typeface="Roboto"/>
                <a:ea typeface="Roboto"/>
                <a:cs typeface="Roboto"/>
                <a:sym typeface="Roboto"/>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lank 1 1">
    <p:spTree>
      <p:nvGrpSpPr>
        <p:cNvPr id="162" name="Shape 162"/>
        <p:cNvGrpSpPr/>
        <p:nvPr/>
      </p:nvGrpSpPr>
      <p:grpSpPr>
        <a:xfrm>
          <a:off x="0" y="0"/>
          <a:ext cx="0" cy="0"/>
          <a:chOff x="0" y="0"/>
          <a:chExt cx="0" cy="0"/>
        </a:xfrm>
      </p:grpSpPr>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itle slide 1">
    <p:bg>
      <p:bgPr>
        <a:solidFill>
          <a:srgbClr val="37474F"/>
        </a:solidFill>
      </p:bgPr>
    </p:bg>
    <p:spTree>
      <p:nvGrpSpPr>
        <p:cNvPr id="163" name="Shape 163"/>
        <p:cNvGrpSpPr/>
        <p:nvPr/>
      </p:nvGrpSpPr>
      <p:grpSpPr>
        <a:xfrm>
          <a:off x="0" y="0"/>
          <a:ext cx="0" cy="0"/>
          <a:chOff x="0" y="0"/>
          <a:chExt cx="0" cy="0"/>
        </a:xfrm>
      </p:grpSpPr>
      <p:sp>
        <p:nvSpPr>
          <p:cNvPr id="164" name="Shape 164"/>
          <p:cNvSpPr txBox="1"/>
          <p:nvPr>
            <p:ph type="title"/>
          </p:nvPr>
        </p:nvSpPr>
        <p:spPr>
          <a:xfrm>
            <a:off x="1496100" y="2020705"/>
            <a:ext cx="6151800" cy="715500"/>
          </a:xfrm>
          <a:prstGeom prst="rect">
            <a:avLst/>
          </a:prstGeom>
          <a:noFill/>
          <a:ln>
            <a:noFill/>
          </a:ln>
        </p:spPr>
        <p:txBody>
          <a:bodyPr anchorCtr="0" anchor="b" bIns="91425" lIns="91425" rIns="91425" wrap="square" tIns="91425"/>
          <a:lstStyle>
            <a:lvl1pPr indent="0" lvl="0" marL="0" marR="0" rtl="0" algn="ctr">
              <a:lnSpc>
                <a:spcPct val="100000"/>
              </a:lnSpc>
              <a:spcBef>
                <a:spcPts val="0"/>
              </a:spcBef>
              <a:spcAft>
                <a:spcPts val="0"/>
              </a:spcAft>
              <a:buClr>
                <a:schemeClr val="lt1"/>
              </a:buClr>
              <a:buSzPts val="1400"/>
              <a:buFont typeface="Roboto"/>
              <a:buNone/>
              <a:defRPr b="0" i="0" sz="3200" u="none" cap="none" strike="noStrike">
                <a:solidFill>
                  <a:srgbClr val="4FC3F7"/>
                </a:solidFill>
                <a:latin typeface="Roboto"/>
                <a:ea typeface="Roboto"/>
                <a:cs typeface="Roboto"/>
                <a:sym typeface="Roboto"/>
              </a:defRPr>
            </a:lvl1pPr>
            <a:lvl2pPr indent="0" lvl="1" rtl="0">
              <a:spcBef>
                <a:spcPts val="0"/>
              </a:spcBef>
              <a:buClr>
                <a:schemeClr val="lt1"/>
              </a:buClr>
              <a:buSzPts val="1400"/>
              <a:buFont typeface="Roboto"/>
              <a:buNone/>
              <a:defRPr sz="3200">
                <a:solidFill>
                  <a:srgbClr val="4FC3F7"/>
                </a:solidFill>
                <a:latin typeface="Roboto"/>
                <a:ea typeface="Roboto"/>
                <a:cs typeface="Roboto"/>
                <a:sym typeface="Roboto"/>
              </a:defRPr>
            </a:lvl2pPr>
            <a:lvl3pPr indent="0" lvl="2" rtl="0">
              <a:spcBef>
                <a:spcPts val="0"/>
              </a:spcBef>
              <a:buClr>
                <a:schemeClr val="lt1"/>
              </a:buClr>
              <a:buSzPts val="1400"/>
              <a:buFont typeface="Roboto"/>
              <a:buNone/>
              <a:defRPr sz="3200">
                <a:solidFill>
                  <a:srgbClr val="4FC3F7"/>
                </a:solidFill>
                <a:latin typeface="Roboto"/>
                <a:ea typeface="Roboto"/>
                <a:cs typeface="Roboto"/>
                <a:sym typeface="Roboto"/>
              </a:defRPr>
            </a:lvl3pPr>
            <a:lvl4pPr indent="0" lvl="3" rtl="0">
              <a:spcBef>
                <a:spcPts val="0"/>
              </a:spcBef>
              <a:buClr>
                <a:schemeClr val="lt1"/>
              </a:buClr>
              <a:buSzPts val="1400"/>
              <a:buFont typeface="Roboto"/>
              <a:buNone/>
              <a:defRPr sz="3200">
                <a:solidFill>
                  <a:srgbClr val="4FC3F7"/>
                </a:solidFill>
                <a:latin typeface="Roboto"/>
                <a:ea typeface="Roboto"/>
                <a:cs typeface="Roboto"/>
                <a:sym typeface="Roboto"/>
              </a:defRPr>
            </a:lvl4pPr>
            <a:lvl5pPr indent="0" lvl="4" rtl="0">
              <a:spcBef>
                <a:spcPts val="0"/>
              </a:spcBef>
              <a:buClr>
                <a:schemeClr val="lt1"/>
              </a:buClr>
              <a:buSzPts val="1400"/>
              <a:buFont typeface="Roboto"/>
              <a:buNone/>
              <a:defRPr sz="3200">
                <a:solidFill>
                  <a:srgbClr val="4FC3F7"/>
                </a:solidFill>
                <a:latin typeface="Roboto"/>
                <a:ea typeface="Roboto"/>
                <a:cs typeface="Roboto"/>
                <a:sym typeface="Roboto"/>
              </a:defRPr>
            </a:lvl5pPr>
            <a:lvl6pPr indent="0" lvl="5" rtl="0">
              <a:spcBef>
                <a:spcPts val="0"/>
              </a:spcBef>
              <a:buClr>
                <a:schemeClr val="lt1"/>
              </a:buClr>
              <a:buSzPts val="1400"/>
              <a:buFont typeface="Roboto"/>
              <a:buNone/>
              <a:defRPr sz="3200">
                <a:solidFill>
                  <a:srgbClr val="4FC3F7"/>
                </a:solidFill>
                <a:latin typeface="Roboto"/>
                <a:ea typeface="Roboto"/>
                <a:cs typeface="Roboto"/>
                <a:sym typeface="Roboto"/>
              </a:defRPr>
            </a:lvl6pPr>
            <a:lvl7pPr indent="0" lvl="6" rtl="0">
              <a:spcBef>
                <a:spcPts val="0"/>
              </a:spcBef>
              <a:buClr>
                <a:schemeClr val="lt1"/>
              </a:buClr>
              <a:buSzPts val="1400"/>
              <a:buFont typeface="Roboto"/>
              <a:buNone/>
              <a:defRPr sz="3200">
                <a:solidFill>
                  <a:srgbClr val="4FC3F7"/>
                </a:solidFill>
                <a:latin typeface="Roboto"/>
                <a:ea typeface="Roboto"/>
                <a:cs typeface="Roboto"/>
                <a:sym typeface="Roboto"/>
              </a:defRPr>
            </a:lvl7pPr>
            <a:lvl8pPr indent="0" lvl="7" rtl="0">
              <a:spcBef>
                <a:spcPts val="0"/>
              </a:spcBef>
              <a:buClr>
                <a:schemeClr val="lt1"/>
              </a:buClr>
              <a:buSzPts val="1400"/>
              <a:buFont typeface="Roboto"/>
              <a:buNone/>
              <a:defRPr sz="3200">
                <a:solidFill>
                  <a:srgbClr val="4FC3F7"/>
                </a:solidFill>
                <a:latin typeface="Roboto"/>
                <a:ea typeface="Roboto"/>
                <a:cs typeface="Roboto"/>
                <a:sym typeface="Roboto"/>
              </a:defRPr>
            </a:lvl8pPr>
            <a:lvl9pPr indent="0" lvl="8" rtl="0">
              <a:spcBef>
                <a:spcPts val="0"/>
              </a:spcBef>
              <a:buClr>
                <a:schemeClr val="lt1"/>
              </a:buClr>
              <a:buSzPts val="1400"/>
              <a:buFont typeface="Roboto"/>
              <a:buNone/>
              <a:defRPr sz="3200">
                <a:solidFill>
                  <a:srgbClr val="4FC3F7"/>
                </a:solidFill>
                <a:latin typeface="Roboto"/>
                <a:ea typeface="Roboto"/>
                <a:cs typeface="Roboto"/>
                <a:sym typeface="Roboto"/>
              </a:defRPr>
            </a:lvl9pPr>
          </a:lstStyle>
          <a:p/>
        </p:txBody>
      </p:sp>
      <p:sp>
        <p:nvSpPr>
          <p:cNvPr id="165" name="Shape 165"/>
          <p:cNvSpPr txBox="1"/>
          <p:nvPr>
            <p:ph idx="1" type="subTitle"/>
          </p:nvPr>
        </p:nvSpPr>
        <p:spPr>
          <a:xfrm>
            <a:off x="1862850" y="2511075"/>
            <a:ext cx="5418300" cy="715500"/>
          </a:xfrm>
          <a:prstGeom prst="rect">
            <a:avLst/>
          </a:prstGeom>
          <a:noFill/>
          <a:ln>
            <a:noFill/>
          </a:ln>
        </p:spPr>
        <p:txBody>
          <a:bodyPr anchorCtr="0" anchor="t" bIns="91425" lIns="91425" rIns="91425" wrap="square" tIns="91425"/>
          <a:lstStyle>
            <a:lvl1pPr indent="0" lvl="0" marL="0" marR="0" rtl="0" algn="ctr">
              <a:lnSpc>
                <a:spcPct val="115000"/>
              </a:lnSpc>
              <a:spcBef>
                <a:spcPts val="0"/>
              </a:spcBef>
              <a:spcAft>
                <a:spcPts val="1600"/>
              </a:spcAft>
              <a:buClr>
                <a:schemeClr val="lt2"/>
              </a:buClr>
              <a:buSzPts val="1400"/>
              <a:buFont typeface="Roboto"/>
              <a:buNone/>
              <a:defRPr b="0" i="0" sz="1800" u="none" cap="none" strike="noStrike">
                <a:solidFill>
                  <a:srgbClr val="78909C"/>
                </a:solidFill>
                <a:latin typeface="Roboto"/>
                <a:ea typeface="Roboto"/>
                <a:cs typeface="Roboto"/>
                <a:sym typeface="Roboto"/>
              </a:defRPr>
            </a:lvl1pPr>
            <a:lvl2pPr indent="0" lvl="1" marL="457200" marR="0" rtl="0" algn="ctr">
              <a:lnSpc>
                <a:spcPct val="115000"/>
              </a:lnSpc>
              <a:spcBef>
                <a:spcPts val="0"/>
              </a:spcBef>
              <a:spcAft>
                <a:spcPts val="1600"/>
              </a:spcAft>
              <a:buClr>
                <a:schemeClr val="lt2"/>
              </a:buClr>
              <a:buSzPts val="1400"/>
              <a:buFont typeface="Roboto"/>
              <a:buNone/>
              <a:defRPr b="0" i="0" sz="1400" u="none" cap="none" strike="noStrike">
                <a:solidFill>
                  <a:schemeClr val="lt2"/>
                </a:solidFill>
                <a:latin typeface="Roboto"/>
                <a:ea typeface="Roboto"/>
                <a:cs typeface="Roboto"/>
                <a:sym typeface="Roboto"/>
              </a:defRPr>
            </a:lvl2pPr>
            <a:lvl3pPr indent="0" lvl="2" marL="914400" marR="0" rtl="0" algn="ctr">
              <a:lnSpc>
                <a:spcPct val="115000"/>
              </a:lnSpc>
              <a:spcBef>
                <a:spcPts val="0"/>
              </a:spcBef>
              <a:spcAft>
                <a:spcPts val="1600"/>
              </a:spcAft>
              <a:buClr>
                <a:schemeClr val="lt2"/>
              </a:buClr>
              <a:buSzPts val="1400"/>
              <a:buFont typeface="Roboto"/>
              <a:buNone/>
              <a:defRPr b="0" i="0" sz="1400" u="none" cap="none" strike="noStrike">
                <a:solidFill>
                  <a:schemeClr val="lt2"/>
                </a:solidFill>
                <a:latin typeface="Roboto"/>
                <a:ea typeface="Roboto"/>
                <a:cs typeface="Roboto"/>
                <a:sym typeface="Roboto"/>
              </a:defRPr>
            </a:lvl3pPr>
            <a:lvl4pPr indent="0" lvl="3" marL="1371600" marR="0" rtl="0" algn="ctr">
              <a:lnSpc>
                <a:spcPct val="115000"/>
              </a:lnSpc>
              <a:spcBef>
                <a:spcPts val="0"/>
              </a:spcBef>
              <a:spcAft>
                <a:spcPts val="1600"/>
              </a:spcAft>
              <a:buClr>
                <a:schemeClr val="lt2"/>
              </a:buClr>
              <a:buSzPts val="1400"/>
              <a:buFont typeface="Roboto"/>
              <a:buNone/>
              <a:defRPr b="0" i="0" sz="1400" u="none" cap="none" strike="noStrike">
                <a:solidFill>
                  <a:schemeClr val="lt2"/>
                </a:solidFill>
                <a:latin typeface="Roboto"/>
                <a:ea typeface="Roboto"/>
                <a:cs typeface="Roboto"/>
                <a:sym typeface="Roboto"/>
              </a:defRPr>
            </a:lvl4pPr>
            <a:lvl5pPr indent="0" lvl="4" marL="1828800" marR="0" rtl="0" algn="ctr">
              <a:lnSpc>
                <a:spcPct val="115000"/>
              </a:lnSpc>
              <a:spcBef>
                <a:spcPts val="0"/>
              </a:spcBef>
              <a:spcAft>
                <a:spcPts val="1600"/>
              </a:spcAft>
              <a:buClr>
                <a:schemeClr val="lt2"/>
              </a:buClr>
              <a:buSzPts val="1400"/>
              <a:buFont typeface="Roboto"/>
              <a:buNone/>
              <a:defRPr b="0" i="0" sz="1400" u="none" cap="none" strike="noStrike">
                <a:solidFill>
                  <a:schemeClr val="lt2"/>
                </a:solidFill>
                <a:latin typeface="Roboto"/>
                <a:ea typeface="Roboto"/>
                <a:cs typeface="Roboto"/>
                <a:sym typeface="Roboto"/>
              </a:defRPr>
            </a:lvl5pPr>
            <a:lvl6pPr indent="0" lvl="5" marL="2286000" marR="0" rtl="0" algn="ctr">
              <a:lnSpc>
                <a:spcPct val="115000"/>
              </a:lnSpc>
              <a:spcBef>
                <a:spcPts val="0"/>
              </a:spcBef>
              <a:spcAft>
                <a:spcPts val="1600"/>
              </a:spcAft>
              <a:buClr>
                <a:schemeClr val="lt2"/>
              </a:buClr>
              <a:buSzPts val="1400"/>
              <a:buFont typeface="Roboto"/>
              <a:buNone/>
              <a:defRPr b="0" i="0" sz="1400" u="none" cap="none" strike="noStrike">
                <a:solidFill>
                  <a:schemeClr val="lt2"/>
                </a:solidFill>
                <a:latin typeface="Roboto"/>
                <a:ea typeface="Roboto"/>
                <a:cs typeface="Roboto"/>
                <a:sym typeface="Roboto"/>
              </a:defRPr>
            </a:lvl6pPr>
            <a:lvl7pPr indent="0" lvl="6" marL="2743200" marR="0" rtl="0" algn="ctr">
              <a:lnSpc>
                <a:spcPct val="115000"/>
              </a:lnSpc>
              <a:spcBef>
                <a:spcPts val="0"/>
              </a:spcBef>
              <a:spcAft>
                <a:spcPts val="1600"/>
              </a:spcAft>
              <a:buClr>
                <a:schemeClr val="lt2"/>
              </a:buClr>
              <a:buSzPts val="1400"/>
              <a:buFont typeface="Roboto"/>
              <a:buNone/>
              <a:defRPr b="0" i="0" sz="1400" u="none" cap="none" strike="noStrike">
                <a:solidFill>
                  <a:schemeClr val="lt2"/>
                </a:solidFill>
                <a:latin typeface="Roboto"/>
                <a:ea typeface="Roboto"/>
                <a:cs typeface="Roboto"/>
                <a:sym typeface="Roboto"/>
              </a:defRPr>
            </a:lvl7pPr>
            <a:lvl8pPr indent="0" lvl="7" marL="3200400" marR="0" rtl="0" algn="ctr">
              <a:lnSpc>
                <a:spcPct val="115000"/>
              </a:lnSpc>
              <a:spcBef>
                <a:spcPts val="0"/>
              </a:spcBef>
              <a:spcAft>
                <a:spcPts val="1600"/>
              </a:spcAft>
              <a:buClr>
                <a:schemeClr val="lt2"/>
              </a:buClr>
              <a:buSzPts val="1400"/>
              <a:buFont typeface="Roboto"/>
              <a:buNone/>
              <a:defRPr b="0" i="0" sz="1400" u="none" cap="none" strike="noStrike">
                <a:solidFill>
                  <a:schemeClr val="lt2"/>
                </a:solidFill>
                <a:latin typeface="Roboto"/>
                <a:ea typeface="Roboto"/>
                <a:cs typeface="Roboto"/>
                <a:sym typeface="Roboto"/>
              </a:defRPr>
            </a:lvl8pPr>
            <a:lvl9pPr indent="0" lvl="8" marL="3657600" marR="0" rtl="0" algn="ctr">
              <a:lnSpc>
                <a:spcPct val="115000"/>
              </a:lnSpc>
              <a:spcBef>
                <a:spcPts val="0"/>
              </a:spcBef>
              <a:spcAft>
                <a:spcPts val="1600"/>
              </a:spcAft>
              <a:buClr>
                <a:schemeClr val="lt2"/>
              </a:buClr>
              <a:buSzPts val="1400"/>
              <a:buFont typeface="Roboto"/>
              <a:buNone/>
              <a:defRPr b="0" i="0" sz="1400" u="none" cap="none" strike="noStrike">
                <a:solidFill>
                  <a:schemeClr val="lt2"/>
                </a:solidFill>
                <a:latin typeface="Roboto"/>
                <a:ea typeface="Roboto"/>
                <a:cs typeface="Roboto"/>
                <a:sym typeface="Roboto"/>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Project Stats">
    <p:bg>
      <p:bgPr>
        <a:solidFill>
          <a:srgbClr val="37474F"/>
        </a:solidFill>
      </p:bgPr>
    </p:bg>
    <p:spTree>
      <p:nvGrpSpPr>
        <p:cNvPr id="166" name="Shape 166"/>
        <p:cNvGrpSpPr/>
        <p:nvPr/>
      </p:nvGrpSpPr>
      <p:grpSpPr>
        <a:xfrm>
          <a:off x="0" y="0"/>
          <a:ext cx="0" cy="0"/>
          <a:chOff x="0" y="0"/>
          <a:chExt cx="0" cy="0"/>
        </a:xfrm>
      </p:grpSpPr>
      <p:sp>
        <p:nvSpPr>
          <p:cNvPr id="167" name="Shape 167"/>
          <p:cNvSpPr txBox="1"/>
          <p:nvPr>
            <p:ph type="title"/>
          </p:nvPr>
        </p:nvSpPr>
        <p:spPr>
          <a:xfrm>
            <a:off x="506323" y="490450"/>
            <a:ext cx="8064000" cy="787200"/>
          </a:xfrm>
          <a:prstGeom prst="rect">
            <a:avLst/>
          </a:prstGeom>
          <a:noFill/>
          <a:ln>
            <a:noFill/>
          </a:ln>
        </p:spPr>
        <p:txBody>
          <a:bodyPr anchorCtr="0" anchor="b" bIns="91425" lIns="91425" rIns="91425" wrap="square" tIns="91425"/>
          <a:lstStyle>
            <a:lvl1pPr indent="0" lvl="0" marL="0" marR="0" rtl="0" algn="l">
              <a:lnSpc>
                <a:spcPct val="100000"/>
              </a:lnSpc>
              <a:spcBef>
                <a:spcPts val="0"/>
              </a:spcBef>
              <a:spcAft>
                <a:spcPts val="0"/>
              </a:spcAft>
              <a:buClr>
                <a:schemeClr val="lt1"/>
              </a:buClr>
              <a:buSzPts val="1400"/>
              <a:buFont typeface="Roboto"/>
              <a:buNone/>
              <a:defRPr b="0" i="0" sz="2400" u="none" cap="none" strike="noStrike">
                <a:solidFill>
                  <a:srgbClr val="4FC3F7"/>
                </a:solidFill>
                <a:latin typeface="Roboto"/>
                <a:ea typeface="Roboto"/>
                <a:cs typeface="Roboto"/>
                <a:sym typeface="Roboto"/>
              </a:defRPr>
            </a:lvl1pPr>
            <a:lvl2pPr indent="0" lvl="1" rtl="0">
              <a:spcBef>
                <a:spcPts val="0"/>
              </a:spcBef>
              <a:buClr>
                <a:schemeClr val="lt1"/>
              </a:buClr>
              <a:buSzPts val="1400"/>
              <a:buFont typeface="Roboto"/>
              <a:buNone/>
              <a:defRPr sz="2400">
                <a:solidFill>
                  <a:srgbClr val="4FC3F7"/>
                </a:solidFill>
                <a:latin typeface="Roboto"/>
                <a:ea typeface="Roboto"/>
                <a:cs typeface="Roboto"/>
                <a:sym typeface="Roboto"/>
              </a:defRPr>
            </a:lvl2pPr>
            <a:lvl3pPr indent="0" lvl="2" rtl="0">
              <a:spcBef>
                <a:spcPts val="0"/>
              </a:spcBef>
              <a:buClr>
                <a:schemeClr val="lt1"/>
              </a:buClr>
              <a:buSzPts val="1400"/>
              <a:buFont typeface="Roboto"/>
              <a:buNone/>
              <a:defRPr sz="2400">
                <a:solidFill>
                  <a:srgbClr val="4FC3F7"/>
                </a:solidFill>
                <a:latin typeface="Roboto"/>
                <a:ea typeface="Roboto"/>
                <a:cs typeface="Roboto"/>
                <a:sym typeface="Roboto"/>
              </a:defRPr>
            </a:lvl3pPr>
            <a:lvl4pPr indent="0" lvl="3" rtl="0">
              <a:spcBef>
                <a:spcPts val="0"/>
              </a:spcBef>
              <a:buClr>
                <a:schemeClr val="lt1"/>
              </a:buClr>
              <a:buSzPts val="1400"/>
              <a:buFont typeface="Roboto"/>
              <a:buNone/>
              <a:defRPr sz="2400">
                <a:solidFill>
                  <a:srgbClr val="4FC3F7"/>
                </a:solidFill>
                <a:latin typeface="Roboto"/>
                <a:ea typeface="Roboto"/>
                <a:cs typeface="Roboto"/>
                <a:sym typeface="Roboto"/>
              </a:defRPr>
            </a:lvl4pPr>
            <a:lvl5pPr indent="0" lvl="4" rtl="0">
              <a:spcBef>
                <a:spcPts val="0"/>
              </a:spcBef>
              <a:buClr>
                <a:schemeClr val="lt1"/>
              </a:buClr>
              <a:buSzPts val="1400"/>
              <a:buFont typeface="Roboto"/>
              <a:buNone/>
              <a:defRPr sz="2400">
                <a:solidFill>
                  <a:srgbClr val="4FC3F7"/>
                </a:solidFill>
                <a:latin typeface="Roboto"/>
                <a:ea typeface="Roboto"/>
                <a:cs typeface="Roboto"/>
                <a:sym typeface="Roboto"/>
              </a:defRPr>
            </a:lvl5pPr>
            <a:lvl6pPr indent="0" lvl="5" rtl="0">
              <a:spcBef>
                <a:spcPts val="0"/>
              </a:spcBef>
              <a:buClr>
                <a:schemeClr val="lt1"/>
              </a:buClr>
              <a:buSzPts val="1400"/>
              <a:buFont typeface="Roboto"/>
              <a:buNone/>
              <a:defRPr sz="2400">
                <a:solidFill>
                  <a:srgbClr val="4FC3F7"/>
                </a:solidFill>
                <a:latin typeface="Roboto"/>
                <a:ea typeface="Roboto"/>
                <a:cs typeface="Roboto"/>
                <a:sym typeface="Roboto"/>
              </a:defRPr>
            </a:lvl6pPr>
            <a:lvl7pPr indent="0" lvl="6" rtl="0">
              <a:spcBef>
                <a:spcPts val="0"/>
              </a:spcBef>
              <a:buClr>
                <a:schemeClr val="lt1"/>
              </a:buClr>
              <a:buSzPts val="1400"/>
              <a:buFont typeface="Roboto"/>
              <a:buNone/>
              <a:defRPr sz="2400">
                <a:solidFill>
                  <a:srgbClr val="4FC3F7"/>
                </a:solidFill>
                <a:latin typeface="Roboto"/>
                <a:ea typeface="Roboto"/>
                <a:cs typeface="Roboto"/>
                <a:sym typeface="Roboto"/>
              </a:defRPr>
            </a:lvl7pPr>
            <a:lvl8pPr indent="0" lvl="7" rtl="0">
              <a:spcBef>
                <a:spcPts val="0"/>
              </a:spcBef>
              <a:buClr>
                <a:schemeClr val="lt1"/>
              </a:buClr>
              <a:buSzPts val="1400"/>
              <a:buFont typeface="Roboto"/>
              <a:buNone/>
              <a:defRPr sz="2400">
                <a:solidFill>
                  <a:srgbClr val="4FC3F7"/>
                </a:solidFill>
                <a:latin typeface="Roboto"/>
                <a:ea typeface="Roboto"/>
                <a:cs typeface="Roboto"/>
                <a:sym typeface="Roboto"/>
              </a:defRPr>
            </a:lvl8pPr>
            <a:lvl9pPr indent="0" lvl="8" rtl="0">
              <a:spcBef>
                <a:spcPts val="0"/>
              </a:spcBef>
              <a:buClr>
                <a:schemeClr val="lt1"/>
              </a:buClr>
              <a:buSzPts val="1400"/>
              <a:buFont typeface="Roboto"/>
              <a:buNone/>
              <a:defRPr sz="2400">
                <a:solidFill>
                  <a:srgbClr val="4FC3F7"/>
                </a:solidFill>
                <a:latin typeface="Roboto"/>
                <a:ea typeface="Roboto"/>
                <a:cs typeface="Roboto"/>
                <a:sym typeface="Roboto"/>
              </a:defRPr>
            </a:lvl9pPr>
          </a:lstStyle>
          <a:p/>
        </p:txBody>
      </p:sp>
      <p:sp>
        <p:nvSpPr>
          <p:cNvPr id="168" name="Shape 168"/>
          <p:cNvSpPr txBox="1"/>
          <p:nvPr>
            <p:ph idx="1" type="body"/>
          </p:nvPr>
        </p:nvSpPr>
        <p:spPr>
          <a:xfrm>
            <a:off x="506323" y="1316875"/>
            <a:ext cx="7702200" cy="2973600"/>
          </a:xfrm>
          <a:prstGeom prst="rect">
            <a:avLst/>
          </a:prstGeom>
          <a:noFill/>
          <a:ln>
            <a:noFill/>
          </a:ln>
        </p:spPr>
        <p:txBody>
          <a:bodyPr anchorCtr="0" anchor="t" bIns="91425" lIns="91425" rIns="91425" wrap="square" tIns="91425"/>
          <a:lstStyle>
            <a:lvl1pPr indent="0" lvl="0" marL="0" marR="0" rtl="0" algn="l">
              <a:lnSpc>
                <a:spcPct val="115000"/>
              </a:lnSpc>
              <a:spcBef>
                <a:spcPts val="0"/>
              </a:spcBef>
              <a:spcAft>
                <a:spcPts val="1600"/>
              </a:spcAft>
              <a:buClr>
                <a:srgbClr val="FFFFFF"/>
              </a:buClr>
              <a:buSzPts val="1400"/>
              <a:buFont typeface="Roboto"/>
              <a:buNone/>
              <a:defRPr b="0" i="0" sz="1800" u="none" cap="none" strike="noStrike">
                <a:solidFill>
                  <a:srgbClr val="FFFFFF"/>
                </a:solidFill>
                <a:latin typeface="Roboto"/>
                <a:ea typeface="Roboto"/>
                <a:cs typeface="Roboto"/>
                <a:sym typeface="Roboto"/>
              </a:defRPr>
            </a:lvl1pPr>
            <a:lvl2pPr indent="0" lvl="1" marL="457200" marR="0" rtl="0" algn="l">
              <a:lnSpc>
                <a:spcPct val="115000"/>
              </a:lnSpc>
              <a:spcBef>
                <a:spcPts val="0"/>
              </a:spcBef>
              <a:spcAft>
                <a:spcPts val="1600"/>
              </a:spcAft>
              <a:buClr>
                <a:srgbClr val="CFD8DC"/>
              </a:buClr>
              <a:buSzPts val="1400"/>
              <a:buFont typeface="Roboto"/>
              <a:buNone/>
              <a:defRPr b="0" i="0" sz="1800" u="none" cap="none" strike="noStrike">
                <a:solidFill>
                  <a:srgbClr val="CFD8DC"/>
                </a:solidFill>
                <a:latin typeface="Roboto"/>
                <a:ea typeface="Roboto"/>
                <a:cs typeface="Roboto"/>
                <a:sym typeface="Roboto"/>
              </a:defRPr>
            </a:lvl2pPr>
            <a:lvl3pPr indent="0" lvl="2" marL="914400" marR="0" rtl="0" algn="l">
              <a:lnSpc>
                <a:spcPct val="115000"/>
              </a:lnSpc>
              <a:spcBef>
                <a:spcPts val="0"/>
              </a:spcBef>
              <a:spcAft>
                <a:spcPts val="1600"/>
              </a:spcAft>
              <a:buClr>
                <a:srgbClr val="CFD8DC"/>
              </a:buClr>
              <a:buSzPts val="1400"/>
              <a:buFont typeface="Roboto"/>
              <a:buNone/>
              <a:defRPr b="0" i="0" sz="1400" u="none" cap="none" strike="noStrike">
                <a:solidFill>
                  <a:srgbClr val="CFD8DC"/>
                </a:solidFill>
                <a:latin typeface="Roboto"/>
                <a:ea typeface="Roboto"/>
                <a:cs typeface="Roboto"/>
                <a:sym typeface="Roboto"/>
              </a:defRPr>
            </a:lvl3pPr>
            <a:lvl4pPr indent="0" lvl="3" marL="1371600" marR="0" rtl="0" algn="l">
              <a:lnSpc>
                <a:spcPct val="115000"/>
              </a:lnSpc>
              <a:spcBef>
                <a:spcPts val="0"/>
              </a:spcBef>
              <a:spcAft>
                <a:spcPts val="1600"/>
              </a:spcAft>
              <a:buClr>
                <a:srgbClr val="78909C"/>
              </a:buClr>
              <a:buSzPts val="1400"/>
              <a:buFont typeface="Roboto"/>
              <a:buNone/>
              <a:defRPr b="0" i="0" sz="1400" u="none" cap="none" strike="noStrike">
                <a:solidFill>
                  <a:srgbClr val="78909C"/>
                </a:solidFill>
                <a:latin typeface="Roboto"/>
                <a:ea typeface="Roboto"/>
                <a:cs typeface="Roboto"/>
                <a:sym typeface="Roboto"/>
              </a:defRPr>
            </a:lvl4pPr>
            <a:lvl5pPr indent="0" lvl="4" marL="1828800" marR="0" rtl="0" algn="l">
              <a:lnSpc>
                <a:spcPct val="115000"/>
              </a:lnSpc>
              <a:spcBef>
                <a:spcPts val="0"/>
              </a:spcBef>
              <a:spcAft>
                <a:spcPts val="1600"/>
              </a:spcAft>
              <a:buClr>
                <a:srgbClr val="78909C"/>
              </a:buClr>
              <a:buSzPts val="1400"/>
              <a:buFont typeface="Roboto"/>
              <a:buNone/>
              <a:defRPr b="0" i="0" sz="1400" u="none" cap="none" strike="noStrike">
                <a:solidFill>
                  <a:srgbClr val="78909C"/>
                </a:solidFill>
                <a:latin typeface="Roboto"/>
                <a:ea typeface="Roboto"/>
                <a:cs typeface="Roboto"/>
                <a:sym typeface="Roboto"/>
              </a:defRPr>
            </a:lvl5pPr>
            <a:lvl6pPr indent="0" lvl="5" marL="2286000" marR="0" rtl="0" algn="l">
              <a:lnSpc>
                <a:spcPct val="115000"/>
              </a:lnSpc>
              <a:spcBef>
                <a:spcPts val="0"/>
              </a:spcBef>
              <a:spcAft>
                <a:spcPts val="1600"/>
              </a:spcAft>
              <a:buClr>
                <a:srgbClr val="78909C"/>
              </a:buClr>
              <a:buSzPts val="1400"/>
              <a:buFont typeface="Roboto"/>
              <a:buNone/>
              <a:defRPr b="0" i="0" sz="1400" u="none" cap="none" strike="noStrike">
                <a:solidFill>
                  <a:srgbClr val="78909C"/>
                </a:solidFill>
                <a:latin typeface="Roboto"/>
                <a:ea typeface="Roboto"/>
                <a:cs typeface="Roboto"/>
                <a:sym typeface="Roboto"/>
              </a:defRPr>
            </a:lvl6pPr>
            <a:lvl7pPr indent="0" lvl="6" marL="2743200" marR="0" rtl="0" algn="l">
              <a:lnSpc>
                <a:spcPct val="115000"/>
              </a:lnSpc>
              <a:spcBef>
                <a:spcPts val="0"/>
              </a:spcBef>
              <a:spcAft>
                <a:spcPts val="1600"/>
              </a:spcAft>
              <a:buClr>
                <a:srgbClr val="78909C"/>
              </a:buClr>
              <a:buSzPts val="1400"/>
              <a:buFont typeface="Roboto"/>
              <a:buNone/>
              <a:defRPr b="0" i="0" sz="1400" u="none" cap="none" strike="noStrike">
                <a:solidFill>
                  <a:srgbClr val="78909C"/>
                </a:solidFill>
                <a:latin typeface="Roboto"/>
                <a:ea typeface="Roboto"/>
                <a:cs typeface="Roboto"/>
                <a:sym typeface="Roboto"/>
              </a:defRPr>
            </a:lvl7pPr>
            <a:lvl8pPr indent="0" lvl="7" marL="3200400" marR="0" rtl="0" algn="l">
              <a:lnSpc>
                <a:spcPct val="115000"/>
              </a:lnSpc>
              <a:spcBef>
                <a:spcPts val="0"/>
              </a:spcBef>
              <a:spcAft>
                <a:spcPts val="1600"/>
              </a:spcAft>
              <a:buClr>
                <a:srgbClr val="78909C"/>
              </a:buClr>
              <a:buSzPts val="1400"/>
              <a:buFont typeface="Roboto"/>
              <a:buNone/>
              <a:defRPr b="0" i="0" sz="1400" u="none" cap="none" strike="noStrike">
                <a:solidFill>
                  <a:srgbClr val="78909C"/>
                </a:solidFill>
                <a:latin typeface="Roboto"/>
                <a:ea typeface="Roboto"/>
                <a:cs typeface="Roboto"/>
                <a:sym typeface="Roboto"/>
              </a:defRPr>
            </a:lvl8pPr>
            <a:lvl9pPr indent="0" lvl="8" marL="3657600" marR="0" rtl="0" algn="l">
              <a:lnSpc>
                <a:spcPct val="115000"/>
              </a:lnSpc>
              <a:spcBef>
                <a:spcPts val="0"/>
              </a:spcBef>
              <a:spcAft>
                <a:spcPts val="1600"/>
              </a:spcAft>
              <a:buClr>
                <a:srgbClr val="78909C"/>
              </a:buClr>
              <a:buSzPts val="1400"/>
              <a:buFont typeface="Roboto"/>
              <a:buNone/>
              <a:defRPr b="0" i="0" sz="1400" u="none" cap="none" strike="noStrike">
                <a:solidFill>
                  <a:srgbClr val="78909C"/>
                </a:solidFill>
                <a:latin typeface="Roboto"/>
                <a:ea typeface="Roboto"/>
                <a:cs typeface="Roboto"/>
                <a:sym typeface="Roboto"/>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egue 1">
    <p:bg>
      <p:bgPr>
        <a:solidFill>
          <a:srgbClr val="26C6DA"/>
        </a:solidFill>
      </p:bgPr>
    </p:bg>
    <p:spTree>
      <p:nvGrpSpPr>
        <p:cNvPr id="169" name="Shape 169"/>
        <p:cNvGrpSpPr/>
        <p:nvPr/>
      </p:nvGrpSpPr>
      <p:grpSpPr>
        <a:xfrm>
          <a:off x="0" y="0"/>
          <a:ext cx="0" cy="0"/>
          <a:chOff x="0" y="0"/>
          <a:chExt cx="0" cy="0"/>
        </a:xfrm>
      </p:grpSpPr>
      <p:sp>
        <p:nvSpPr>
          <p:cNvPr id="170" name="Shape 170"/>
          <p:cNvSpPr txBox="1"/>
          <p:nvPr>
            <p:ph type="title"/>
          </p:nvPr>
        </p:nvSpPr>
        <p:spPr>
          <a:xfrm>
            <a:off x="764064" y="381352"/>
            <a:ext cx="7615800" cy="3999900"/>
          </a:xfrm>
          <a:prstGeom prst="rect">
            <a:avLst/>
          </a:prstGeom>
          <a:noFill/>
          <a:ln>
            <a:noFill/>
          </a:ln>
        </p:spPr>
        <p:txBody>
          <a:bodyPr anchorCtr="0" anchor="ctr" bIns="91425" lIns="91425" rIns="91425" wrap="square" tIns="91425"/>
          <a:lstStyle>
            <a:lvl1pPr indent="0" lvl="0" marL="0" marR="0" rtl="0" algn="l">
              <a:lnSpc>
                <a:spcPct val="80000"/>
              </a:lnSpc>
              <a:spcBef>
                <a:spcPts val="0"/>
              </a:spcBef>
              <a:spcAft>
                <a:spcPts val="0"/>
              </a:spcAft>
              <a:buClr>
                <a:schemeClr val="lt1"/>
              </a:buClr>
              <a:buSzPts val="1400"/>
              <a:buFont typeface="Roboto"/>
              <a:buNone/>
              <a:defRPr b="0" i="0" sz="500" u="none" cap="none" strike="noStrike">
                <a:solidFill>
                  <a:schemeClr val="lt1"/>
                </a:solidFill>
                <a:latin typeface="Roboto"/>
                <a:ea typeface="Roboto"/>
                <a:cs typeface="Roboto"/>
                <a:sym typeface="Roboto"/>
              </a:defRPr>
            </a:lvl1pPr>
            <a:lvl2pPr indent="0" lvl="1" rtl="0">
              <a:spcBef>
                <a:spcPts val="0"/>
              </a:spcBef>
              <a:buClr>
                <a:schemeClr val="lt1"/>
              </a:buClr>
              <a:buSzPts val="1400"/>
              <a:buFont typeface="Roboto"/>
              <a:buNone/>
              <a:defRPr sz="500">
                <a:solidFill>
                  <a:schemeClr val="lt1"/>
                </a:solidFill>
                <a:latin typeface="Roboto"/>
                <a:ea typeface="Roboto"/>
                <a:cs typeface="Roboto"/>
                <a:sym typeface="Roboto"/>
              </a:defRPr>
            </a:lvl2pPr>
            <a:lvl3pPr indent="0" lvl="2" rtl="0">
              <a:spcBef>
                <a:spcPts val="0"/>
              </a:spcBef>
              <a:buClr>
                <a:schemeClr val="lt1"/>
              </a:buClr>
              <a:buSzPts val="1400"/>
              <a:buFont typeface="Roboto"/>
              <a:buNone/>
              <a:defRPr sz="500">
                <a:solidFill>
                  <a:schemeClr val="lt1"/>
                </a:solidFill>
                <a:latin typeface="Roboto"/>
                <a:ea typeface="Roboto"/>
                <a:cs typeface="Roboto"/>
                <a:sym typeface="Roboto"/>
              </a:defRPr>
            </a:lvl3pPr>
            <a:lvl4pPr indent="0" lvl="3" rtl="0">
              <a:spcBef>
                <a:spcPts val="0"/>
              </a:spcBef>
              <a:buClr>
                <a:schemeClr val="lt1"/>
              </a:buClr>
              <a:buSzPts val="1400"/>
              <a:buFont typeface="Roboto"/>
              <a:buNone/>
              <a:defRPr sz="500">
                <a:solidFill>
                  <a:schemeClr val="lt1"/>
                </a:solidFill>
                <a:latin typeface="Roboto"/>
                <a:ea typeface="Roboto"/>
                <a:cs typeface="Roboto"/>
                <a:sym typeface="Roboto"/>
              </a:defRPr>
            </a:lvl4pPr>
            <a:lvl5pPr indent="0" lvl="4" rtl="0">
              <a:spcBef>
                <a:spcPts val="0"/>
              </a:spcBef>
              <a:buClr>
                <a:schemeClr val="lt1"/>
              </a:buClr>
              <a:buSzPts val="1400"/>
              <a:buFont typeface="Roboto"/>
              <a:buNone/>
              <a:defRPr sz="500">
                <a:solidFill>
                  <a:schemeClr val="lt1"/>
                </a:solidFill>
                <a:latin typeface="Roboto"/>
                <a:ea typeface="Roboto"/>
                <a:cs typeface="Roboto"/>
                <a:sym typeface="Roboto"/>
              </a:defRPr>
            </a:lvl5pPr>
            <a:lvl6pPr indent="0" lvl="5" rtl="0">
              <a:spcBef>
                <a:spcPts val="0"/>
              </a:spcBef>
              <a:buClr>
                <a:schemeClr val="lt1"/>
              </a:buClr>
              <a:buSzPts val="1400"/>
              <a:buFont typeface="Roboto"/>
              <a:buNone/>
              <a:defRPr sz="500">
                <a:solidFill>
                  <a:schemeClr val="lt1"/>
                </a:solidFill>
                <a:latin typeface="Roboto"/>
                <a:ea typeface="Roboto"/>
                <a:cs typeface="Roboto"/>
                <a:sym typeface="Roboto"/>
              </a:defRPr>
            </a:lvl6pPr>
            <a:lvl7pPr indent="0" lvl="6" rtl="0">
              <a:spcBef>
                <a:spcPts val="0"/>
              </a:spcBef>
              <a:buClr>
                <a:schemeClr val="lt1"/>
              </a:buClr>
              <a:buSzPts val="1400"/>
              <a:buFont typeface="Roboto"/>
              <a:buNone/>
              <a:defRPr sz="500">
                <a:solidFill>
                  <a:schemeClr val="lt1"/>
                </a:solidFill>
                <a:latin typeface="Roboto"/>
                <a:ea typeface="Roboto"/>
                <a:cs typeface="Roboto"/>
                <a:sym typeface="Roboto"/>
              </a:defRPr>
            </a:lvl7pPr>
            <a:lvl8pPr indent="0" lvl="7" rtl="0">
              <a:spcBef>
                <a:spcPts val="0"/>
              </a:spcBef>
              <a:buClr>
                <a:schemeClr val="lt1"/>
              </a:buClr>
              <a:buSzPts val="1400"/>
              <a:buFont typeface="Roboto"/>
              <a:buNone/>
              <a:defRPr sz="500">
                <a:solidFill>
                  <a:schemeClr val="lt1"/>
                </a:solidFill>
                <a:latin typeface="Roboto"/>
                <a:ea typeface="Roboto"/>
                <a:cs typeface="Roboto"/>
                <a:sym typeface="Roboto"/>
              </a:defRPr>
            </a:lvl8pPr>
            <a:lvl9pPr indent="0" lvl="8" rtl="0">
              <a:spcBef>
                <a:spcPts val="0"/>
              </a:spcBef>
              <a:buClr>
                <a:schemeClr val="lt1"/>
              </a:buClr>
              <a:buSzPts val="1400"/>
              <a:buFont typeface="Roboto"/>
              <a:buNone/>
              <a:defRPr sz="500">
                <a:solidFill>
                  <a:schemeClr val="lt1"/>
                </a:solidFill>
                <a:latin typeface="Roboto"/>
                <a:ea typeface="Roboto"/>
                <a:cs typeface="Roboto"/>
                <a:sym typeface="Roboto"/>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lank White">
    <p:bg>
      <p:bgPr>
        <a:solidFill>
          <a:srgbClr val="FFFFFF"/>
        </a:solidFill>
      </p:bgPr>
    </p:bg>
    <p:spTree>
      <p:nvGrpSpPr>
        <p:cNvPr id="30" name="Shape 30"/>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itle speaker slide">
    <p:bg>
      <p:bgPr>
        <a:solidFill>
          <a:srgbClr val="F7F9F8"/>
        </a:solidFill>
      </p:bgPr>
    </p:bg>
    <p:spTree>
      <p:nvGrpSpPr>
        <p:cNvPr id="31" name="Shape 31"/>
        <p:cNvGrpSpPr/>
        <p:nvPr/>
      </p:nvGrpSpPr>
      <p:grpSpPr>
        <a:xfrm>
          <a:off x="0" y="0"/>
          <a:ext cx="0" cy="0"/>
          <a:chOff x="0" y="0"/>
          <a:chExt cx="0" cy="0"/>
        </a:xfrm>
      </p:grpSpPr>
      <p:sp>
        <p:nvSpPr>
          <p:cNvPr id="32" name="Shape 32"/>
          <p:cNvSpPr txBox="1"/>
          <p:nvPr>
            <p:ph idx="12" type="sldNum"/>
          </p:nvPr>
        </p:nvSpPr>
        <p:spPr>
          <a:xfrm>
            <a:off x="4419600" y="4629150"/>
            <a:ext cx="2133600" cy="276300"/>
          </a:xfrm>
          <a:prstGeom prst="rect">
            <a:avLst/>
          </a:prstGeom>
          <a:noFill/>
          <a:ln>
            <a:noFill/>
          </a:ln>
        </p:spPr>
        <p:txBody>
          <a:bodyPr anchorCtr="0" anchor="ctr" bIns="17150" lIns="17150" rIns="17150" wrap="square" tIns="17150">
            <a:noAutofit/>
          </a:bodyPr>
          <a:lstStyle/>
          <a:p>
            <a:pPr indent="0" lvl="0" marL="0" marR="0" rtl="0" algn="r">
              <a:lnSpc>
                <a:spcPct val="100000"/>
              </a:lnSpc>
              <a:spcBef>
                <a:spcPts val="0"/>
              </a:spcBef>
              <a:spcAft>
                <a:spcPts val="0"/>
              </a:spcAft>
              <a:buClr>
                <a:srgbClr val="000000"/>
              </a:buClr>
              <a:buFont typeface="Arial"/>
              <a:buNone/>
            </a:pPr>
            <a:fld id="{00000000-1234-1234-1234-123412341234}" type="slidenum">
              <a:rPr b="0" i="0" lang="en" sz="500" u="none" cap="none" strike="noStrike">
                <a:solidFill>
                  <a:srgbClr val="000000"/>
                </a:solidFill>
                <a:latin typeface="Arial"/>
                <a:ea typeface="Arial"/>
                <a:cs typeface="Arial"/>
                <a:sym typeface="Arial"/>
              </a:rPr>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lank 3">
    <p:spTree>
      <p:nvGrpSpPr>
        <p:cNvPr id="33" name="Shape 33"/>
        <p:cNvGrpSpPr/>
        <p:nvPr/>
      </p:nvGrpSpPr>
      <p:grpSpPr>
        <a:xfrm>
          <a:off x="0" y="0"/>
          <a:ext cx="0" cy="0"/>
          <a:chOff x="0" y="0"/>
          <a:chExt cx="0" cy="0"/>
        </a:xfrm>
      </p:grpSpPr>
      <p:sp>
        <p:nvSpPr>
          <p:cNvPr id="34" name="Shape 34"/>
          <p:cNvSpPr txBox="1"/>
          <p:nvPr>
            <p:ph idx="12" type="sldNum"/>
          </p:nvPr>
        </p:nvSpPr>
        <p:spPr>
          <a:xfrm>
            <a:off x="8556791" y="4749850"/>
            <a:ext cx="548700" cy="393600"/>
          </a:xfrm>
          <a:prstGeom prst="rect">
            <a:avLst/>
          </a:prstGeom>
          <a:noFill/>
          <a:ln>
            <a:noFill/>
          </a:ln>
        </p:spPr>
        <p:txBody>
          <a:bodyPr anchorCtr="0" anchor="ctr" bIns="91425" lIns="91425" rIns="91425" wrap="square" tIns="91425">
            <a:noAutofit/>
          </a:bodyPr>
          <a:lstStyle/>
          <a:p>
            <a:pPr indent="0" lvl="0" marL="0" marR="0" rtl="0" algn="l">
              <a:lnSpc>
                <a:spcPct val="100000"/>
              </a:lnSpc>
              <a:spcBef>
                <a:spcPts val="0"/>
              </a:spcBef>
              <a:spcAft>
                <a:spcPts val="0"/>
              </a:spcAft>
              <a:buClr>
                <a:srgbClr val="000000"/>
              </a:buClr>
              <a:buFont typeface="Arial"/>
              <a:buNone/>
            </a:pPr>
            <a:fld id="{00000000-1234-1234-1234-123412341234}" type="slidenum">
              <a:rPr b="0" i="0" lang="en" sz="1400" u="none" cap="none" strike="noStrike">
                <a:solidFill>
                  <a:srgbClr val="000000"/>
                </a:solidFill>
                <a:latin typeface="Arial"/>
                <a:ea typeface="Arial"/>
                <a:cs typeface="Arial"/>
                <a:sym typeface="Arial"/>
              </a:rPr>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Custom Layout 6">
    <p:spTree>
      <p:nvGrpSpPr>
        <p:cNvPr id="35" name="Shape 35"/>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Only">
  <p:cSld name="Title only">
    <p:spTree>
      <p:nvGrpSpPr>
        <p:cNvPr id="36" name="Shape 36"/>
        <p:cNvGrpSpPr/>
        <p:nvPr/>
      </p:nvGrpSpPr>
      <p:grpSpPr>
        <a:xfrm>
          <a:off x="0" y="0"/>
          <a:ext cx="0" cy="0"/>
          <a:chOff x="0" y="0"/>
          <a:chExt cx="0" cy="0"/>
        </a:xfrm>
      </p:grpSpPr>
      <p:sp>
        <p:nvSpPr>
          <p:cNvPr id="37" name="Shape 37"/>
          <p:cNvSpPr txBox="1"/>
          <p:nvPr>
            <p:ph idx="12" type="sldNum"/>
          </p:nvPr>
        </p:nvSpPr>
        <p:spPr>
          <a:xfrm>
            <a:off x="8472457" y="4739416"/>
            <a:ext cx="548700" cy="393600"/>
          </a:xfrm>
          <a:prstGeom prst="rect">
            <a:avLst/>
          </a:prstGeom>
          <a:noFill/>
          <a:ln>
            <a:noFill/>
          </a:ln>
        </p:spPr>
        <p:txBody>
          <a:bodyPr anchorCtr="0" anchor="ctr" bIns="91425" lIns="91425" rIns="91425" wrap="square" tIns="91425">
            <a:noAutofit/>
          </a:bodyPr>
          <a:lstStyle/>
          <a:p>
            <a:pPr indent="0" lvl="0" marL="0" marR="0" rtl="0" algn="l">
              <a:lnSpc>
                <a:spcPct val="100000"/>
              </a:lnSpc>
              <a:spcBef>
                <a:spcPts val="0"/>
              </a:spcBef>
              <a:spcAft>
                <a:spcPts val="0"/>
              </a:spcAft>
              <a:buClr>
                <a:srgbClr val="000000"/>
              </a:buClr>
              <a:buFont typeface="Arial"/>
              <a:buNone/>
            </a:pPr>
            <a:fld id="{00000000-1234-1234-1234-123412341234}" type="slidenum">
              <a:rPr b="0" i="0" lang="en" sz="1400" u="none" cap="none" strike="noStrike">
                <a:solidFill>
                  <a:srgbClr val="000000"/>
                </a:solidFill>
                <a:latin typeface="Arial"/>
                <a:ea typeface="Arial"/>
                <a:cs typeface="Arial"/>
                <a:sym typeface="Arial"/>
              </a:rPr>
              <a:t>‹#›</a:t>
            </a:fld>
          </a:p>
        </p:txBody>
      </p:sp>
      <p:sp>
        <p:nvSpPr>
          <p:cNvPr id="38" name="Shape 38"/>
          <p:cNvSpPr/>
          <p:nvPr/>
        </p:nvSpPr>
        <p:spPr>
          <a:xfrm>
            <a:off x="-11200" y="-37824"/>
            <a:ext cx="9155100" cy="1018500"/>
          </a:xfrm>
          <a:prstGeom prst="rect">
            <a:avLst/>
          </a:prstGeom>
          <a:solidFill>
            <a:srgbClr val="304FFE"/>
          </a:solidFill>
          <a:ln>
            <a:noFill/>
          </a:ln>
        </p:spPr>
        <p:txBody>
          <a:bodyPr anchorCtr="0" anchor="ctr" bIns="91425" lIns="91425"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39" name="Shape 39"/>
          <p:cNvSpPr txBox="1"/>
          <p:nvPr>
            <p:ph type="title"/>
          </p:nvPr>
        </p:nvSpPr>
        <p:spPr>
          <a:xfrm>
            <a:off x="311700" y="170820"/>
            <a:ext cx="8520600" cy="572700"/>
          </a:xfrm>
          <a:prstGeom prst="rect">
            <a:avLst/>
          </a:prstGeom>
          <a:noFill/>
          <a:ln>
            <a:noFill/>
          </a:ln>
        </p:spPr>
        <p:txBody>
          <a:bodyPr anchorCtr="0" anchor="t" bIns="91425" lIns="91425" rIns="91425" wrap="square" tIns="91425"/>
          <a:lstStyle>
            <a:lvl1pPr indent="0" lvl="0" marL="0" marR="0" rtl="0" algn="l">
              <a:lnSpc>
                <a:spcPct val="100000"/>
              </a:lnSpc>
              <a:spcBef>
                <a:spcPts val="0"/>
              </a:spcBef>
              <a:spcAft>
                <a:spcPts val="0"/>
              </a:spcAft>
              <a:buClr>
                <a:srgbClr val="FAFAFA"/>
              </a:buClr>
              <a:buSzPts val="1400"/>
              <a:buFont typeface="Roboto"/>
              <a:buNone/>
              <a:defRPr b="1" i="0" sz="3600" u="none" cap="none" strike="noStrike">
                <a:solidFill>
                  <a:srgbClr val="FAFAFA"/>
                </a:solidFill>
                <a:latin typeface="Roboto"/>
                <a:ea typeface="Roboto"/>
                <a:cs typeface="Roboto"/>
                <a:sym typeface="Roboto"/>
              </a:defRPr>
            </a:lvl1pPr>
            <a:lvl2pPr indent="0" lvl="1" rtl="0">
              <a:spcBef>
                <a:spcPts val="0"/>
              </a:spcBef>
              <a:buClr>
                <a:schemeClr val="dk1"/>
              </a:buClr>
              <a:buSzPts val="1400"/>
              <a:buFont typeface="Arial"/>
              <a:buNone/>
              <a:defRPr sz="2800">
                <a:solidFill>
                  <a:schemeClr val="dk1"/>
                </a:solidFill>
              </a:defRPr>
            </a:lvl2pPr>
            <a:lvl3pPr indent="0" lvl="2" rtl="0">
              <a:spcBef>
                <a:spcPts val="0"/>
              </a:spcBef>
              <a:buClr>
                <a:schemeClr val="dk1"/>
              </a:buClr>
              <a:buSzPts val="1400"/>
              <a:buFont typeface="Arial"/>
              <a:buNone/>
              <a:defRPr sz="2800">
                <a:solidFill>
                  <a:schemeClr val="dk1"/>
                </a:solidFill>
              </a:defRPr>
            </a:lvl3pPr>
            <a:lvl4pPr indent="0" lvl="3" rtl="0">
              <a:spcBef>
                <a:spcPts val="0"/>
              </a:spcBef>
              <a:buClr>
                <a:schemeClr val="dk1"/>
              </a:buClr>
              <a:buSzPts val="1400"/>
              <a:buFont typeface="Arial"/>
              <a:buNone/>
              <a:defRPr sz="2800">
                <a:solidFill>
                  <a:schemeClr val="dk1"/>
                </a:solidFill>
              </a:defRPr>
            </a:lvl4pPr>
            <a:lvl5pPr indent="0" lvl="4" rtl="0">
              <a:spcBef>
                <a:spcPts val="0"/>
              </a:spcBef>
              <a:buClr>
                <a:schemeClr val="dk1"/>
              </a:buClr>
              <a:buSzPts val="1400"/>
              <a:buFont typeface="Arial"/>
              <a:buNone/>
              <a:defRPr sz="2800">
                <a:solidFill>
                  <a:schemeClr val="dk1"/>
                </a:solidFill>
              </a:defRPr>
            </a:lvl5pPr>
            <a:lvl6pPr indent="0" lvl="5" rtl="0">
              <a:spcBef>
                <a:spcPts val="0"/>
              </a:spcBef>
              <a:buClr>
                <a:schemeClr val="dk1"/>
              </a:buClr>
              <a:buSzPts val="1400"/>
              <a:buFont typeface="Arial"/>
              <a:buNone/>
              <a:defRPr sz="2800">
                <a:solidFill>
                  <a:schemeClr val="dk1"/>
                </a:solidFill>
              </a:defRPr>
            </a:lvl6pPr>
            <a:lvl7pPr indent="0" lvl="6" rtl="0">
              <a:spcBef>
                <a:spcPts val="0"/>
              </a:spcBef>
              <a:buClr>
                <a:schemeClr val="dk1"/>
              </a:buClr>
              <a:buSzPts val="1400"/>
              <a:buFont typeface="Arial"/>
              <a:buNone/>
              <a:defRPr sz="2800">
                <a:solidFill>
                  <a:schemeClr val="dk1"/>
                </a:solidFill>
              </a:defRPr>
            </a:lvl7pPr>
            <a:lvl8pPr indent="0" lvl="7" rtl="0">
              <a:spcBef>
                <a:spcPts val="0"/>
              </a:spcBef>
              <a:buClr>
                <a:schemeClr val="dk1"/>
              </a:buClr>
              <a:buSzPts val="1400"/>
              <a:buFont typeface="Arial"/>
              <a:buNone/>
              <a:defRPr sz="2800">
                <a:solidFill>
                  <a:schemeClr val="dk1"/>
                </a:solidFill>
              </a:defRPr>
            </a:lvl8pPr>
            <a:lvl9pPr indent="0" lvl="8" rtl="0">
              <a:spcBef>
                <a:spcPts val="0"/>
              </a:spcBef>
              <a:buClr>
                <a:schemeClr val="dk1"/>
              </a:buClr>
              <a:buSzPts val="1400"/>
              <a:buFont typeface="Arial"/>
              <a:buNone/>
              <a:defRPr sz="2800">
                <a:solidFill>
                  <a:schemeClr val="dk1"/>
                </a:solidFil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19.xml"/><Relationship Id="rId22" Type="http://schemas.openxmlformats.org/officeDocument/2006/relationships/slideLayout" Target="../slideLayouts/slideLayout21.xml"/><Relationship Id="rId21" Type="http://schemas.openxmlformats.org/officeDocument/2006/relationships/slideLayout" Target="../slideLayouts/slideLayout20.xml"/><Relationship Id="rId24" Type="http://schemas.openxmlformats.org/officeDocument/2006/relationships/slideLayout" Target="../slideLayouts/slideLayout23.xml"/><Relationship Id="rId23" Type="http://schemas.openxmlformats.org/officeDocument/2006/relationships/slideLayout" Target="../slideLayouts/slideLayout22.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25" Type="http://schemas.openxmlformats.org/officeDocument/2006/relationships/theme" Target="../theme/theme1.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19" Type="http://schemas.openxmlformats.org/officeDocument/2006/relationships/slideLayout" Target="../slideLayouts/slideLayout18.xml"/><Relationship Id="rId18" Type="http://schemas.openxmlformats.org/officeDocument/2006/relationships/slideLayout" Target="../slideLayouts/slideLayout17.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43.xml"/><Relationship Id="rId22" Type="http://schemas.openxmlformats.org/officeDocument/2006/relationships/theme" Target="../theme/theme3.xml"/><Relationship Id="rId21" Type="http://schemas.openxmlformats.org/officeDocument/2006/relationships/slideLayout" Target="../slideLayouts/slideLayout44.xml"/><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9" Type="http://schemas.openxmlformats.org/officeDocument/2006/relationships/slideLayout" Target="../slideLayouts/slideLayout32.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11" Type="http://schemas.openxmlformats.org/officeDocument/2006/relationships/slideLayout" Target="../slideLayouts/slideLayout34.xml"/><Relationship Id="rId10" Type="http://schemas.openxmlformats.org/officeDocument/2006/relationships/slideLayout" Target="../slideLayouts/slideLayout33.xml"/><Relationship Id="rId13" Type="http://schemas.openxmlformats.org/officeDocument/2006/relationships/slideLayout" Target="../slideLayouts/slideLayout36.xml"/><Relationship Id="rId12" Type="http://schemas.openxmlformats.org/officeDocument/2006/relationships/slideLayout" Target="../slideLayouts/slideLayout35.xml"/><Relationship Id="rId15" Type="http://schemas.openxmlformats.org/officeDocument/2006/relationships/slideLayout" Target="../slideLayouts/slideLayout38.xml"/><Relationship Id="rId14" Type="http://schemas.openxmlformats.org/officeDocument/2006/relationships/slideLayout" Target="../slideLayouts/slideLayout37.xml"/><Relationship Id="rId17" Type="http://schemas.openxmlformats.org/officeDocument/2006/relationships/slideLayout" Target="../slideLayouts/slideLayout40.xml"/><Relationship Id="rId16" Type="http://schemas.openxmlformats.org/officeDocument/2006/relationships/slideLayout" Target="../slideLayouts/slideLayout39.xml"/><Relationship Id="rId19" Type="http://schemas.openxmlformats.org/officeDocument/2006/relationships/slideLayout" Target="../slideLayouts/slideLayout42.xml"/><Relationship Id="rId18"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5" name="Shape 5"/>
        <p:cNvGrpSpPr/>
        <p:nvPr/>
      </p:nvGrpSpPr>
      <p:grpSpPr>
        <a:xfrm>
          <a:off x="0" y="0"/>
          <a:ext cx="0" cy="0"/>
          <a:chOff x="0" y="0"/>
          <a:chExt cx="0" cy="0"/>
        </a:xfrm>
      </p:grpSpPr>
      <p:pic>
        <p:nvPicPr>
          <p:cNvPr descr="footer.png" id="6" name="Shape 6"/>
          <p:cNvPicPr preferRelativeResize="0"/>
          <p:nvPr/>
        </p:nvPicPr>
        <p:blipFill rotWithShape="1">
          <a:blip r:embed="rId1">
            <a:alphaModFix/>
          </a:blip>
          <a:srcRect b="0" l="0" r="0" t="0"/>
          <a:stretch/>
        </p:blipFill>
        <p:spPr>
          <a:xfrm>
            <a:off x="0" y="0"/>
            <a:ext cx="9144000" cy="5143500"/>
          </a:xfrm>
          <a:prstGeom prst="rect">
            <a:avLst/>
          </a:prstGeom>
          <a:noFill/>
          <a:ln>
            <a:noFill/>
          </a:ln>
        </p:spPr>
      </p:pic>
      <p:sp>
        <p:nvSpPr>
          <p:cNvPr id="7" name="Shape 7"/>
          <p:cNvSpPr txBox="1"/>
          <p:nvPr>
            <p:ph type="title"/>
          </p:nvPr>
        </p:nvSpPr>
        <p:spPr>
          <a:xfrm>
            <a:off x="311700" y="445025"/>
            <a:ext cx="8520600" cy="572700"/>
          </a:xfrm>
          <a:prstGeom prst="rect">
            <a:avLst/>
          </a:prstGeom>
          <a:noFill/>
          <a:ln>
            <a:noFill/>
          </a:ln>
        </p:spPr>
        <p:txBody>
          <a:bodyPr anchorCtr="0" anchor="t" bIns="91425" lIns="91425" rIns="91425" wrap="square" tIns="91425"/>
          <a:lstStyle>
            <a:lvl1pPr indent="0" lvl="0" marL="0" marR="0" rtl="0" algn="l">
              <a:lnSpc>
                <a:spcPct val="100000"/>
              </a:lnSpc>
              <a:spcBef>
                <a:spcPts val="0"/>
              </a:spcBef>
              <a:spcAft>
                <a:spcPts val="0"/>
              </a:spcAft>
              <a:buClr>
                <a:srgbClr val="304FFE"/>
              </a:buClr>
              <a:buSzPts val="1400"/>
              <a:buFont typeface="Roboto"/>
              <a:buNone/>
              <a:defRPr b="1" i="0" sz="3600" u="none" cap="none" strike="noStrike">
                <a:solidFill>
                  <a:srgbClr val="304FFE"/>
                </a:solidFill>
                <a:latin typeface="Roboto"/>
                <a:ea typeface="Roboto"/>
                <a:cs typeface="Roboto"/>
                <a:sym typeface="Roboto"/>
              </a:defRPr>
            </a:lvl1pPr>
            <a:lvl2pPr indent="0" lvl="1" rtl="0">
              <a:spcBef>
                <a:spcPts val="0"/>
              </a:spcBef>
              <a:buClr>
                <a:schemeClr val="dk1"/>
              </a:buClr>
              <a:buSzPts val="1400"/>
              <a:buFont typeface="Arial"/>
              <a:buNone/>
              <a:defRPr sz="2800">
                <a:solidFill>
                  <a:schemeClr val="dk1"/>
                </a:solidFill>
              </a:defRPr>
            </a:lvl2pPr>
            <a:lvl3pPr indent="0" lvl="2" rtl="0">
              <a:spcBef>
                <a:spcPts val="0"/>
              </a:spcBef>
              <a:buClr>
                <a:schemeClr val="dk1"/>
              </a:buClr>
              <a:buSzPts val="1400"/>
              <a:buFont typeface="Arial"/>
              <a:buNone/>
              <a:defRPr sz="2800">
                <a:solidFill>
                  <a:schemeClr val="dk1"/>
                </a:solidFill>
              </a:defRPr>
            </a:lvl3pPr>
            <a:lvl4pPr indent="0" lvl="3" rtl="0">
              <a:spcBef>
                <a:spcPts val="0"/>
              </a:spcBef>
              <a:buClr>
                <a:schemeClr val="dk1"/>
              </a:buClr>
              <a:buSzPts val="1400"/>
              <a:buFont typeface="Arial"/>
              <a:buNone/>
              <a:defRPr sz="2800">
                <a:solidFill>
                  <a:schemeClr val="dk1"/>
                </a:solidFill>
              </a:defRPr>
            </a:lvl4pPr>
            <a:lvl5pPr indent="0" lvl="4" rtl="0">
              <a:spcBef>
                <a:spcPts val="0"/>
              </a:spcBef>
              <a:buClr>
                <a:schemeClr val="dk1"/>
              </a:buClr>
              <a:buSzPts val="1400"/>
              <a:buFont typeface="Arial"/>
              <a:buNone/>
              <a:defRPr sz="2800">
                <a:solidFill>
                  <a:schemeClr val="dk1"/>
                </a:solidFill>
              </a:defRPr>
            </a:lvl5pPr>
            <a:lvl6pPr indent="0" lvl="5" rtl="0">
              <a:spcBef>
                <a:spcPts val="0"/>
              </a:spcBef>
              <a:buClr>
                <a:schemeClr val="dk1"/>
              </a:buClr>
              <a:buSzPts val="1400"/>
              <a:buFont typeface="Arial"/>
              <a:buNone/>
              <a:defRPr sz="2800">
                <a:solidFill>
                  <a:schemeClr val="dk1"/>
                </a:solidFill>
              </a:defRPr>
            </a:lvl6pPr>
            <a:lvl7pPr indent="0" lvl="6" rtl="0">
              <a:spcBef>
                <a:spcPts val="0"/>
              </a:spcBef>
              <a:buClr>
                <a:schemeClr val="dk1"/>
              </a:buClr>
              <a:buSzPts val="1400"/>
              <a:buFont typeface="Arial"/>
              <a:buNone/>
              <a:defRPr sz="2800">
                <a:solidFill>
                  <a:schemeClr val="dk1"/>
                </a:solidFill>
              </a:defRPr>
            </a:lvl7pPr>
            <a:lvl8pPr indent="0" lvl="7" rtl="0">
              <a:spcBef>
                <a:spcPts val="0"/>
              </a:spcBef>
              <a:buClr>
                <a:schemeClr val="dk1"/>
              </a:buClr>
              <a:buSzPts val="1400"/>
              <a:buFont typeface="Arial"/>
              <a:buNone/>
              <a:defRPr sz="2800">
                <a:solidFill>
                  <a:schemeClr val="dk1"/>
                </a:solidFill>
              </a:defRPr>
            </a:lvl8pPr>
            <a:lvl9pPr indent="0" lvl="8" rtl="0">
              <a:spcBef>
                <a:spcPts val="0"/>
              </a:spcBef>
              <a:buClr>
                <a:schemeClr val="dk1"/>
              </a:buClr>
              <a:buSzPts val="1400"/>
              <a:buFont typeface="Arial"/>
              <a:buNone/>
              <a:defRPr sz="2800">
                <a:solidFill>
                  <a:schemeClr val="dk1"/>
                </a:solidFill>
              </a:defRPr>
            </a:lvl9pPr>
          </a:lstStyle>
          <a:p/>
        </p:txBody>
      </p:sp>
      <p:sp>
        <p:nvSpPr>
          <p:cNvPr id="8" name="Shape 8"/>
          <p:cNvSpPr txBox="1"/>
          <p:nvPr>
            <p:ph idx="1" type="body"/>
          </p:nvPr>
        </p:nvSpPr>
        <p:spPr>
          <a:xfrm>
            <a:off x="311700" y="1152475"/>
            <a:ext cx="8520600" cy="3416400"/>
          </a:xfrm>
          <a:prstGeom prst="rect">
            <a:avLst/>
          </a:prstGeom>
          <a:noFill/>
          <a:ln>
            <a:noFill/>
          </a:ln>
        </p:spPr>
        <p:txBody>
          <a:bodyPr anchorCtr="0" anchor="t" bIns="91425" lIns="91425" rIns="91425" wrap="square" tIns="91425"/>
          <a:lstStyle>
            <a:lvl1pPr indent="0" lvl="0" marL="0" marR="0" rtl="0" algn="l">
              <a:lnSpc>
                <a:spcPct val="150000"/>
              </a:lnSpc>
              <a:spcBef>
                <a:spcPts val="0"/>
              </a:spcBef>
              <a:spcAft>
                <a:spcPts val="0"/>
              </a:spcAft>
              <a:buClr>
                <a:srgbClr val="424242"/>
              </a:buClr>
              <a:buSzPts val="1400"/>
              <a:buFont typeface="Roboto"/>
              <a:buNone/>
              <a:defRPr b="0" i="0" sz="2400" u="none" cap="none" strike="noStrike">
                <a:solidFill>
                  <a:srgbClr val="424242"/>
                </a:solidFill>
                <a:latin typeface="Roboto"/>
                <a:ea typeface="Roboto"/>
                <a:cs typeface="Roboto"/>
                <a:sym typeface="Roboto"/>
              </a:defRPr>
            </a:lvl1pPr>
            <a:lvl2pPr indent="0" lvl="1" marL="457200" marR="0" rtl="0" algn="l">
              <a:lnSpc>
                <a:spcPct val="150000"/>
              </a:lnSpc>
              <a:spcBef>
                <a:spcPts val="0"/>
              </a:spcBef>
              <a:spcAft>
                <a:spcPts val="0"/>
              </a:spcAft>
              <a:buClr>
                <a:srgbClr val="424242"/>
              </a:buClr>
              <a:buSzPts val="1400"/>
              <a:buFont typeface="Roboto"/>
              <a:buNone/>
              <a:defRPr b="0" i="0" sz="1800" u="none" cap="none" strike="noStrike">
                <a:solidFill>
                  <a:srgbClr val="424242"/>
                </a:solidFill>
                <a:latin typeface="Roboto"/>
                <a:ea typeface="Roboto"/>
                <a:cs typeface="Roboto"/>
                <a:sym typeface="Roboto"/>
              </a:defRPr>
            </a:lvl2pPr>
            <a:lvl3pPr indent="0" lvl="2" marL="914400" marR="0" rtl="0" algn="l">
              <a:lnSpc>
                <a:spcPct val="150000"/>
              </a:lnSpc>
              <a:spcBef>
                <a:spcPts val="0"/>
              </a:spcBef>
              <a:spcAft>
                <a:spcPts val="0"/>
              </a:spcAft>
              <a:buClr>
                <a:srgbClr val="424242"/>
              </a:buClr>
              <a:buSzPts val="1400"/>
              <a:buFont typeface="Roboto"/>
              <a:buNone/>
              <a:defRPr b="0" i="0" sz="1400" u="none" cap="none" strike="noStrike">
                <a:solidFill>
                  <a:srgbClr val="424242"/>
                </a:solidFill>
                <a:latin typeface="Roboto"/>
                <a:ea typeface="Roboto"/>
                <a:cs typeface="Roboto"/>
                <a:sym typeface="Roboto"/>
              </a:defRPr>
            </a:lvl3pPr>
            <a:lvl4pPr indent="0" lvl="3" marL="1371600" marR="0" rtl="0" algn="l">
              <a:lnSpc>
                <a:spcPct val="115000"/>
              </a:lnSpc>
              <a:spcBef>
                <a:spcPts val="0"/>
              </a:spcBef>
              <a:spcAft>
                <a:spcPts val="1600"/>
              </a:spcAft>
              <a:buClr>
                <a:srgbClr val="424242"/>
              </a:buClr>
              <a:buSzPts val="1400"/>
              <a:buFont typeface="Roboto"/>
              <a:buNone/>
              <a:defRPr b="0" i="0" sz="1400" u="none" cap="none" strike="noStrike">
                <a:solidFill>
                  <a:srgbClr val="424242"/>
                </a:solidFill>
                <a:latin typeface="Roboto"/>
                <a:ea typeface="Roboto"/>
                <a:cs typeface="Roboto"/>
                <a:sym typeface="Roboto"/>
              </a:defRPr>
            </a:lvl4pPr>
            <a:lvl5pPr indent="0" lvl="4" marL="1828800" marR="0" rtl="0" algn="l">
              <a:lnSpc>
                <a:spcPct val="115000"/>
              </a:lnSpc>
              <a:spcBef>
                <a:spcPts val="0"/>
              </a:spcBef>
              <a:spcAft>
                <a:spcPts val="1600"/>
              </a:spcAft>
              <a:buClr>
                <a:srgbClr val="424242"/>
              </a:buClr>
              <a:buSzPts val="1400"/>
              <a:buFont typeface="Roboto"/>
              <a:buNone/>
              <a:defRPr b="0" i="0" sz="1400" u="none" cap="none" strike="noStrike">
                <a:solidFill>
                  <a:srgbClr val="424242"/>
                </a:solidFill>
                <a:latin typeface="Roboto"/>
                <a:ea typeface="Roboto"/>
                <a:cs typeface="Roboto"/>
                <a:sym typeface="Roboto"/>
              </a:defRPr>
            </a:lvl5pPr>
            <a:lvl6pPr indent="0" lvl="5" marL="2286000" marR="0" rtl="0" algn="l">
              <a:lnSpc>
                <a:spcPct val="115000"/>
              </a:lnSpc>
              <a:spcBef>
                <a:spcPts val="0"/>
              </a:spcBef>
              <a:spcAft>
                <a:spcPts val="1600"/>
              </a:spcAft>
              <a:buClr>
                <a:srgbClr val="424242"/>
              </a:buClr>
              <a:buSzPts val="1400"/>
              <a:buFont typeface="Roboto"/>
              <a:buNone/>
              <a:defRPr b="0" i="0" sz="1400" u="none" cap="none" strike="noStrike">
                <a:solidFill>
                  <a:srgbClr val="424242"/>
                </a:solidFill>
                <a:latin typeface="Roboto"/>
                <a:ea typeface="Roboto"/>
                <a:cs typeface="Roboto"/>
                <a:sym typeface="Roboto"/>
              </a:defRPr>
            </a:lvl6pPr>
            <a:lvl7pPr indent="0" lvl="6" marL="2743200" marR="0" rtl="0" algn="l">
              <a:lnSpc>
                <a:spcPct val="115000"/>
              </a:lnSpc>
              <a:spcBef>
                <a:spcPts val="0"/>
              </a:spcBef>
              <a:spcAft>
                <a:spcPts val="1600"/>
              </a:spcAft>
              <a:buClr>
                <a:srgbClr val="424242"/>
              </a:buClr>
              <a:buSzPts val="1400"/>
              <a:buFont typeface="Roboto"/>
              <a:buNone/>
              <a:defRPr b="0" i="0" sz="1400" u="none" cap="none" strike="noStrike">
                <a:solidFill>
                  <a:srgbClr val="424242"/>
                </a:solidFill>
                <a:latin typeface="Roboto"/>
                <a:ea typeface="Roboto"/>
                <a:cs typeface="Roboto"/>
                <a:sym typeface="Roboto"/>
              </a:defRPr>
            </a:lvl7pPr>
            <a:lvl8pPr indent="0" lvl="7" marL="3200400" marR="0" rtl="0" algn="l">
              <a:lnSpc>
                <a:spcPct val="115000"/>
              </a:lnSpc>
              <a:spcBef>
                <a:spcPts val="0"/>
              </a:spcBef>
              <a:spcAft>
                <a:spcPts val="1600"/>
              </a:spcAft>
              <a:buClr>
                <a:srgbClr val="424242"/>
              </a:buClr>
              <a:buSzPts val="1400"/>
              <a:buFont typeface="Roboto"/>
              <a:buNone/>
              <a:defRPr b="0" i="0" sz="1400" u="none" cap="none" strike="noStrike">
                <a:solidFill>
                  <a:srgbClr val="424242"/>
                </a:solidFill>
                <a:latin typeface="Roboto"/>
                <a:ea typeface="Roboto"/>
                <a:cs typeface="Roboto"/>
                <a:sym typeface="Roboto"/>
              </a:defRPr>
            </a:lvl8pPr>
            <a:lvl9pPr indent="0" lvl="8" marL="3657600" marR="0" rtl="0" algn="l">
              <a:lnSpc>
                <a:spcPct val="115000"/>
              </a:lnSpc>
              <a:spcBef>
                <a:spcPts val="0"/>
              </a:spcBef>
              <a:spcAft>
                <a:spcPts val="1600"/>
              </a:spcAft>
              <a:buClr>
                <a:srgbClr val="424242"/>
              </a:buClr>
              <a:buSzPts val="1400"/>
              <a:buFont typeface="Roboto"/>
              <a:buNone/>
              <a:defRPr b="0" i="0" sz="1400" u="none" cap="none" strike="noStrike">
                <a:solidFill>
                  <a:srgbClr val="424242"/>
                </a:solidFill>
                <a:latin typeface="Roboto"/>
                <a:ea typeface="Roboto"/>
                <a:cs typeface="Roboto"/>
                <a:sym typeface="Roboto"/>
              </a:defRPr>
            </a:lvl9pPr>
          </a:lstStyle>
          <a:p/>
        </p:txBody>
      </p:sp>
      <p:sp>
        <p:nvSpPr>
          <p:cNvPr id="9" name="Shape 9"/>
          <p:cNvSpPr txBox="1"/>
          <p:nvPr>
            <p:ph idx="12" type="sldNum"/>
          </p:nvPr>
        </p:nvSpPr>
        <p:spPr>
          <a:xfrm>
            <a:off x="8472457" y="4739416"/>
            <a:ext cx="548700" cy="393600"/>
          </a:xfrm>
          <a:prstGeom prst="rect">
            <a:avLst/>
          </a:prstGeom>
          <a:noFill/>
          <a:ln>
            <a:noFill/>
          </a:ln>
        </p:spPr>
        <p:txBody>
          <a:bodyPr anchorCtr="0" anchor="ctr" bIns="91425" lIns="91425" rIns="91425" wrap="square" tIns="91425">
            <a:noAutofit/>
          </a:bodyPr>
          <a:lstStyle/>
          <a:p>
            <a:pPr indent="0" lvl="0" marL="0" marR="0" rtl="0" algn="r">
              <a:lnSpc>
                <a:spcPct val="100000"/>
              </a:lnSpc>
              <a:spcBef>
                <a:spcPts val="0"/>
              </a:spcBef>
              <a:spcAft>
                <a:spcPts val="0"/>
              </a:spcAft>
              <a:buClr>
                <a:schemeClr val="dk2"/>
              </a:buClr>
              <a:buFont typeface="Arial"/>
              <a:buNone/>
            </a:pPr>
            <a:fld id="{00000000-1234-1234-1234-123412341234}" type="slidenum">
              <a:rPr b="0" i="0" lang="en" sz="1000" u="none" cap="none" strike="noStrike">
                <a:solidFill>
                  <a:schemeClr val="dk2"/>
                </a:solidFill>
                <a:latin typeface="Arial"/>
                <a:ea typeface="Arial"/>
                <a:cs typeface="Arial"/>
                <a:sym typeface="Arial"/>
              </a:rPr>
              <a:t>‹#›</a:t>
            </a:fld>
          </a:p>
        </p:txBody>
      </p:sp>
      <p:sp>
        <p:nvSpPr>
          <p:cNvPr id="10" name="Shape 10"/>
          <p:cNvSpPr txBox="1"/>
          <p:nvPr/>
        </p:nvSpPr>
        <p:spPr>
          <a:xfrm>
            <a:off x="9303675" y="2108450"/>
            <a:ext cx="5446200" cy="635400"/>
          </a:xfrm>
          <a:prstGeom prst="rect">
            <a:avLst/>
          </a:prstGeom>
          <a:noFill/>
          <a:ln>
            <a:noFill/>
          </a:ln>
        </p:spPr>
        <p:txBody>
          <a:bodyPr anchorCtr="0" anchor="t" bIns="91425" lIns="91425"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1" name="Shape 11"/>
          <p:cNvSpPr txBox="1"/>
          <p:nvPr/>
        </p:nvSpPr>
        <p:spPr>
          <a:xfrm>
            <a:off x="2381687" y="4761375"/>
            <a:ext cx="5296800" cy="229800"/>
          </a:xfrm>
          <a:prstGeom prst="rect">
            <a:avLst/>
          </a:prstGeom>
          <a:noFill/>
          <a:ln>
            <a:noFill/>
          </a:ln>
        </p:spPr>
        <p:txBody>
          <a:bodyPr anchorCtr="0" anchor="t" bIns="91425" lIns="91425" rIns="91425" wrap="square" tIns="91425">
            <a:noAutofit/>
          </a:bodyPr>
          <a:lstStyle/>
          <a:p>
            <a:pPr indent="0" lvl="0" marL="0" marR="0" rtl="0" algn="l">
              <a:lnSpc>
                <a:spcPct val="100000"/>
              </a:lnSpc>
              <a:spcBef>
                <a:spcPts val="0"/>
              </a:spcBef>
              <a:spcAft>
                <a:spcPts val="0"/>
              </a:spcAft>
              <a:buClr>
                <a:srgbClr val="000000"/>
              </a:buClr>
              <a:buFont typeface="Arial"/>
              <a:buNone/>
            </a:pPr>
            <a:r>
              <a:rPr b="1" i="0" lang="en" sz="1000" u="none" cap="none" strike="noStrike">
                <a:solidFill>
                  <a:srgbClr val="757575"/>
                </a:solidFill>
                <a:latin typeface="Roboto"/>
                <a:ea typeface="Roboto"/>
                <a:cs typeface="Roboto"/>
                <a:sym typeface="Roboto"/>
              </a:rPr>
              <a:t>Progressive Web Apps   </a:t>
            </a: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 id="2147483666" r:id="rId20"/>
    <p:sldLayoutId id="2147483667" r:id="rId21"/>
    <p:sldLayoutId id="2147483668" r:id="rId22"/>
    <p:sldLayoutId id="2147483669" r:id="rId23"/>
    <p:sldLayoutId id="2147483670" r:id="rId2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88" name="Shape 88"/>
        <p:cNvGrpSpPr/>
        <p:nvPr/>
      </p:nvGrpSpPr>
      <p:grpSpPr>
        <a:xfrm>
          <a:off x="0" y="0"/>
          <a:ext cx="0" cy="0"/>
          <a:chOff x="0" y="0"/>
          <a:chExt cx="0" cy="0"/>
        </a:xfrm>
      </p:grpSpPr>
      <p:sp>
        <p:nvSpPr>
          <p:cNvPr id="89" name="Shape 89"/>
          <p:cNvSpPr txBox="1"/>
          <p:nvPr>
            <p:ph type="title"/>
          </p:nvPr>
        </p:nvSpPr>
        <p:spPr>
          <a:xfrm>
            <a:off x="471900" y="738725"/>
            <a:ext cx="8222100" cy="767700"/>
          </a:xfrm>
          <a:prstGeom prst="rect">
            <a:avLst/>
          </a:prstGeom>
          <a:noFill/>
          <a:ln>
            <a:noFill/>
          </a:ln>
        </p:spPr>
        <p:txBody>
          <a:bodyPr anchorCtr="0" anchor="b" bIns="91425" lIns="91425" rIns="91425" wrap="square" tIns="91425"/>
          <a:lstStyle>
            <a:lvl1pPr indent="0" lvl="0" marL="0" marR="0" rtl="0" algn="l">
              <a:lnSpc>
                <a:spcPct val="100000"/>
              </a:lnSpc>
              <a:spcBef>
                <a:spcPts val="0"/>
              </a:spcBef>
              <a:spcAft>
                <a:spcPts val="0"/>
              </a:spcAft>
              <a:buClr>
                <a:schemeClr val="lt1"/>
              </a:buClr>
              <a:buSzPts val="1400"/>
              <a:buFont typeface="Roboto"/>
              <a:buNone/>
              <a:defRPr b="0" i="0" sz="3200" u="none" cap="none" strike="noStrike">
                <a:solidFill>
                  <a:schemeClr val="lt1"/>
                </a:solidFill>
                <a:latin typeface="Roboto"/>
                <a:ea typeface="Roboto"/>
                <a:cs typeface="Roboto"/>
                <a:sym typeface="Roboto"/>
              </a:defRPr>
            </a:lvl1pPr>
            <a:lvl2pPr indent="0" lvl="1" rtl="0">
              <a:spcBef>
                <a:spcPts val="0"/>
              </a:spcBef>
              <a:buClr>
                <a:schemeClr val="lt1"/>
              </a:buClr>
              <a:buSzPts val="1400"/>
              <a:buFont typeface="Roboto"/>
              <a:buNone/>
              <a:defRPr sz="3200">
                <a:solidFill>
                  <a:schemeClr val="lt1"/>
                </a:solidFill>
                <a:latin typeface="Roboto"/>
                <a:ea typeface="Roboto"/>
                <a:cs typeface="Roboto"/>
                <a:sym typeface="Roboto"/>
              </a:defRPr>
            </a:lvl2pPr>
            <a:lvl3pPr indent="0" lvl="2" rtl="0">
              <a:spcBef>
                <a:spcPts val="0"/>
              </a:spcBef>
              <a:buClr>
                <a:schemeClr val="lt1"/>
              </a:buClr>
              <a:buSzPts val="1400"/>
              <a:buFont typeface="Roboto"/>
              <a:buNone/>
              <a:defRPr sz="3200">
                <a:solidFill>
                  <a:schemeClr val="lt1"/>
                </a:solidFill>
                <a:latin typeface="Roboto"/>
                <a:ea typeface="Roboto"/>
                <a:cs typeface="Roboto"/>
                <a:sym typeface="Roboto"/>
              </a:defRPr>
            </a:lvl3pPr>
            <a:lvl4pPr indent="0" lvl="3" rtl="0">
              <a:spcBef>
                <a:spcPts val="0"/>
              </a:spcBef>
              <a:buClr>
                <a:schemeClr val="lt1"/>
              </a:buClr>
              <a:buSzPts val="1400"/>
              <a:buFont typeface="Roboto"/>
              <a:buNone/>
              <a:defRPr sz="3200">
                <a:solidFill>
                  <a:schemeClr val="lt1"/>
                </a:solidFill>
                <a:latin typeface="Roboto"/>
                <a:ea typeface="Roboto"/>
                <a:cs typeface="Roboto"/>
                <a:sym typeface="Roboto"/>
              </a:defRPr>
            </a:lvl4pPr>
            <a:lvl5pPr indent="0" lvl="4" rtl="0">
              <a:spcBef>
                <a:spcPts val="0"/>
              </a:spcBef>
              <a:buClr>
                <a:schemeClr val="lt1"/>
              </a:buClr>
              <a:buSzPts val="1400"/>
              <a:buFont typeface="Roboto"/>
              <a:buNone/>
              <a:defRPr sz="3200">
                <a:solidFill>
                  <a:schemeClr val="lt1"/>
                </a:solidFill>
                <a:latin typeface="Roboto"/>
                <a:ea typeface="Roboto"/>
                <a:cs typeface="Roboto"/>
                <a:sym typeface="Roboto"/>
              </a:defRPr>
            </a:lvl5pPr>
            <a:lvl6pPr indent="0" lvl="5" rtl="0">
              <a:spcBef>
                <a:spcPts val="0"/>
              </a:spcBef>
              <a:buClr>
                <a:schemeClr val="lt1"/>
              </a:buClr>
              <a:buSzPts val="1400"/>
              <a:buFont typeface="Roboto"/>
              <a:buNone/>
              <a:defRPr sz="3200">
                <a:solidFill>
                  <a:schemeClr val="lt1"/>
                </a:solidFill>
                <a:latin typeface="Roboto"/>
                <a:ea typeface="Roboto"/>
                <a:cs typeface="Roboto"/>
                <a:sym typeface="Roboto"/>
              </a:defRPr>
            </a:lvl6pPr>
            <a:lvl7pPr indent="0" lvl="6" rtl="0">
              <a:spcBef>
                <a:spcPts val="0"/>
              </a:spcBef>
              <a:buClr>
                <a:schemeClr val="lt1"/>
              </a:buClr>
              <a:buSzPts val="1400"/>
              <a:buFont typeface="Roboto"/>
              <a:buNone/>
              <a:defRPr sz="3200">
                <a:solidFill>
                  <a:schemeClr val="lt1"/>
                </a:solidFill>
                <a:latin typeface="Roboto"/>
                <a:ea typeface="Roboto"/>
                <a:cs typeface="Roboto"/>
                <a:sym typeface="Roboto"/>
              </a:defRPr>
            </a:lvl7pPr>
            <a:lvl8pPr indent="0" lvl="7" rtl="0">
              <a:spcBef>
                <a:spcPts val="0"/>
              </a:spcBef>
              <a:buClr>
                <a:schemeClr val="lt1"/>
              </a:buClr>
              <a:buSzPts val="1400"/>
              <a:buFont typeface="Roboto"/>
              <a:buNone/>
              <a:defRPr sz="3200">
                <a:solidFill>
                  <a:schemeClr val="lt1"/>
                </a:solidFill>
                <a:latin typeface="Roboto"/>
                <a:ea typeface="Roboto"/>
                <a:cs typeface="Roboto"/>
                <a:sym typeface="Roboto"/>
              </a:defRPr>
            </a:lvl8pPr>
            <a:lvl9pPr indent="0" lvl="8" rtl="0">
              <a:spcBef>
                <a:spcPts val="0"/>
              </a:spcBef>
              <a:buClr>
                <a:schemeClr val="lt1"/>
              </a:buClr>
              <a:buSzPts val="1400"/>
              <a:buFont typeface="Roboto"/>
              <a:buNone/>
              <a:defRPr sz="3200">
                <a:solidFill>
                  <a:schemeClr val="lt1"/>
                </a:solidFill>
                <a:latin typeface="Roboto"/>
                <a:ea typeface="Roboto"/>
                <a:cs typeface="Roboto"/>
                <a:sym typeface="Roboto"/>
              </a:defRPr>
            </a:lvl9pPr>
          </a:lstStyle>
          <a:p/>
        </p:txBody>
      </p:sp>
      <p:sp>
        <p:nvSpPr>
          <p:cNvPr id="90" name="Shape 90"/>
          <p:cNvSpPr txBox="1"/>
          <p:nvPr>
            <p:ph idx="1" type="body"/>
          </p:nvPr>
        </p:nvSpPr>
        <p:spPr>
          <a:xfrm>
            <a:off x="471900" y="1919075"/>
            <a:ext cx="8222100" cy="2710200"/>
          </a:xfrm>
          <a:prstGeom prst="rect">
            <a:avLst/>
          </a:prstGeom>
          <a:noFill/>
          <a:ln>
            <a:noFill/>
          </a:ln>
        </p:spPr>
        <p:txBody>
          <a:bodyPr anchorCtr="0" anchor="t" bIns="91425" lIns="91425" rIns="91425" wrap="square" tIns="91425"/>
          <a:lstStyle>
            <a:lvl1pPr indent="0" lvl="0" marL="0" marR="0" rtl="0" algn="l">
              <a:lnSpc>
                <a:spcPct val="115000"/>
              </a:lnSpc>
              <a:spcBef>
                <a:spcPts val="0"/>
              </a:spcBef>
              <a:spcAft>
                <a:spcPts val="1600"/>
              </a:spcAft>
              <a:buClr>
                <a:schemeClr val="lt2"/>
              </a:buClr>
              <a:buSzPts val="1400"/>
              <a:buFont typeface="Roboto"/>
              <a:buNone/>
              <a:defRPr b="0" i="0" sz="1800" u="none" cap="none" strike="noStrike">
                <a:solidFill>
                  <a:schemeClr val="lt2"/>
                </a:solidFill>
                <a:latin typeface="Roboto"/>
                <a:ea typeface="Roboto"/>
                <a:cs typeface="Roboto"/>
                <a:sym typeface="Roboto"/>
              </a:defRPr>
            </a:lvl1pPr>
            <a:lvl2pPr indent="0" lvl="1" marL="457200" marR="0" rtl="0" algn="l">
              <a:lnSpc>
                <a:spcPct val="115000"/>
              </a:lnSpc>
              <a:spcBef>
                <a:spcPts val="0"/>
              </a:spcBef>
              <a:spcAft>
                <a:spcPts val="1600"/>
              </a:spcAft>
              <a:buClr>
                <a:schemeClr val="lt2"/>
              </a:buClr>
              <a:buSzPts val="1400"/>
              <a:buFont typeface="Roboto"/>
              <a:buNone/>
              <a:defRPr b="0" i="0" sz="1400" u="none" cap="none" strike="noStrike">
                <a:solidFill>
                  <a:schemeClr val="lt2"/>
                </a:solidFill>
                <a:latin typeface="Roboto"/>
                <a:ea typeface="Roboto"/>
                <a:cs typeface="Roboto"/>
                <a:sym typeface="Roboto"/>
              </a:defRPr>
            </a:lvl2pPr>
            <a:lvl3pPr indent="0" lvl="2" marL="914400" marR="0" rtl="0" algn="l">
              <a:lnSpc>
                <a:spcPct val="115000"/>
              </a:lnSpc>
              <a:spcBef>
                <a:spcPts val="0"/>
              </a:spcBef>
              <a:spcAft>
                <a:spcPts val="1600"/>
              </a:spcAft>
              <a:buClr>
                <a:schemeClr val="lt2"/>
              </a:buClr>
              <a:buSzPts val="1400"/>
              <a:buFont typeface="Roboto"/>
              <a:buNone/>
              <a:defRPr b="0" i="0" sz="1400" u="none" cap="none" strike="noStrike">
                <a:solidFill>
                  <a:schemeClr val="lt2"/>
                </a:solidFill>
                <a:latin typeface="Roboto"/>
                <a:ea typeface="Roboto"/>
                <a:cs typeface="Roboto"/>
                <a:sym typeface="Roboto"/>
              </a:defRPr>
            </a:lvl3pPr>
            <a:lvl4pPr indent="0" lvl="3" marL="1371600" marR="0" rtl="0" algn="l">
              <a:lnSpc>
                <a:spcPct val="115000"/>
              </a:lnSpc>
              <a:spcBef>
                <a:spcPts val="0"/>
              </a:spcBef>
              <a:spcAft>
                <a:spcPts val="1600"/>
              </a:spcAft>
              <a:buClr>
                <a:schemeClr val="lt2"/>
              </a:buClr>
              <a:buSzPts val="1400"/>
              <a:buFont typeface="Roboto"/>
              <a:buNone/>
              <a:defRPr b="0" i="0" sz="1400" u="none" cap="none" strike="noStrike">
                <a:solidFill>
                  <a:schemeClr val="lt2"/>
                </a:solidFill>
                <a:latin typeface="Roboto"/>
                <a:ea typeface="Roboto"/>
                <a:cs typeface="Roboto"/>
                <a:sym typeface="Roboto"/>
              </a:defRPr>
            </a:lvl4pPr>
            <a:lvl5pPr indent="0" lvl="4" marL="1828800" marR="0" rtl="0" algn="l">
              <a:lnSpc>
                <a:spcPct val="115000"/>
              </a:lnSpc>
              <a:spcBef>
                <a:spcPts val="0"/>
              </a:spcBef>
              <a:spcAft>
                <a:spcPts val="1600"/>
              </a:spcAft>
              <a:buClr>
                <a:schemeClr val="lt2"/>
              </a:buClr>
              <a:buSzPts val="1400"/>
              <a:buFont typeface="Roboto"/>
              <a:buNone/>
              <a:defRPr b="0" i="0" sz="1400" u="none" cap="none" strike="noStrike">
                <a:solidFill>
                  <a:schemeClr val="lt2"/>
                </a:solidFill>
                <a:latin typeface="Roboto"/>
                <a:ea typeface="Roboto"/>
                <a:cs typeface="Roboto"/>
                <a:sym typeface="Roboto"/>
              </a:defRPr>
            </a:lvl5pPr>
            <a:lvl6pPr indent="0" lvl="5" marL="2286000" marR="0" rtl="0" algn="l">
              <a:lnSpc>
                <a:spcPct val="115000"/>
              </a:lnSpc>
              <a:spcBef>
                <a:spcPts val="0"/>
              </a:spcBef>
              <a:spcAft>
                <a:spcPts val="1600"/>
              </a:spcAft>
              <a:buClr>
                <a:schemeClr val="lt2"/>
              </a:buClr>
              <a:buSzPts val="1400"/>
              <a:buFont typeface="Roboto"/>
              <a:buNone/>
              <a:defRPr b="0" i="0" sz="1400" u="none" cap="none" strike="noStrike">
                <a:solidFill>
                  <a:schemeClr val="lt2"/>
                </a:solidFill>
                <a:latin typeface="Roboto"/>
                <a:ea typeface="Roboto"/>
                <a:cs typeface="Roboto"/>
                <a:sym typeface="Roboto"/>
              </a:defRPr>
            </a:lvl6pPr>
            <a:lvl7pPr indent="0" lvl="6" marL="2743200" marR="0" rtl="0" algn="l">
              <a:lnSpc>
                <a:spcPct val="115000"/>
              </a:lnSpc>
              <a:spcBef>
                <a:spcPts val="0"/>
              </a:spcBef>
              <a:spcAft>
                <a:spcPts val="1600"/>
              </a:spcAft>
              <a:buClr>
                <a:schemeClr val="lt2"/>
              </a:buClr>
              <a:buSzPts val="1400"/>
              <a:buFont typeface="Roboto"/>
              <a:buNone/>
              <a:defRPr b="0" i="0" sz="1400" u="none" cap="none" strike="noStrike">
                <a:solidFill>
                  <a:schemeClr val="lt2"/>
                </a:solidFill>
                <a:latin typeface="Roboto"/>
                <a:ea typeface="Roboto"/>
                <a:cs typeface="Roboto"/>
                <a:sym typeface="Roboto"/>
              </a:defRPr>
            </a:lvl7pPr>
            <a:lvl8pPr indent="0" lvl="7" marL="3200400" marR="0" rtl="0" algn="l">
              <a:lnSpc>
                <a:spcPct val="115000"/>
              </a:lnSpc>
              <a:spcBef>
                <a:spcPts val="0"/>
              </a:spcBef>
              <a:spcAft>
                <a:spcPts val="1600"/>
              </a:spcAft>
              <a:buClr>
                <a:schemeClr val="lt2"/>
              </a:buClr>
              <a:buSzPts val="1400"/>
              <a:buFont typeface="Roboto"/>
              <a:buNone/>
              <a:defRPr b="0" i="0" sz="1400" u="none" cap="none" strike="noStrike">
                <a:solidFill>
                  <a:schemeClr val="lt2"/>
                </a:solidFill>
                <a:latin typeface="Roboto"/>
                <a:ea typeface="Roboto"/>
                <a:cs typeface="Roboto"/>
                <a:sym typeface="Roboto"/>
              </a:defRPr>
            </a:lvl8pPr>
            <a:lvl9pPr indent="0" lvl="8" marL="3657600" marR="0" rtl="0" algn="l">
              <a:lnSpc>
                <a:spcPct val="115000"/>
              </a:lnSpc>
              <a:spcBef>
                <a:spcPts val="0"/>
              </a:spcBef>
              <a:spcAft>
                <a:spcPts val="1600"/>
              </a:spcAft>
              <a:buClr>
                <a:schemeClr val="lt2"/>
              </a:buClr>
              <a:buSzPts val="1400"/>
              <a:buFont typeface="Roboto"/>
              <a:buNone/>
              <a:defRPr b="0" i="0" sz="1400" u="none" cap="none" strike="noStrike">
                <a:solidFill>
                  <a:schemeClr val="lt2"/>
                </a:solidFill>
                <a:latin typeface="Roboto"/>
                <a:ea typeface="Roboto"/>
                <a:cs typeface="Roboto"/>
                <a:sym typeface="Roboto"/>
              </a:defRPr>
            </a:lvl9pPr>
          </a:lstStyle>
          <a:p/>
        </p:txBody>
      </p:sp>
      <p:sp>
        <p:nvSpPr>
          <p:cNvPr id="91" name="Shape 91"/>
          <p:cNvSpPr txBox="1"/>
          <p:nvPr>
            <p:ph idx="12" type="sldNum"/>
          </p:nvPr>
        </p:nvSpPr>
        <p:spPr>
          <a:xfrm>
            <a:off x="8523541" y="4695623"/>
            <a:ext cx="548700" cy="393600"/>
          </a:xfrm>
          <a:prstGeom prst="rect">
            <a:avLst/>
          </a:prstGeom>
          <a:noFill/>
          <a:ln>
            <a:noFill/>
          </a:ln>
        </p:spPr>
        <p:txBody>
          <a:bodyPr anchorCtr="0" anchor="ctr" bIns="91425" lIns="91425" rIns="91425" wrap="square" tIns="91425">
            <a:noAutofit/>
          </a:bodyPr>
          <a:lstStyle/>
          <a:p>
            <a:pPr indent="0" lvl="0" marL="0" marR="0" rtl="0" algn="r">
              <a:lnSpc>
                <a:spcPct val="100000"/>
              </a:lnSpc>
              <a:spcBef>
                <a:spcPts val="0"/>
              </a:spcBef>
              <a:spcAft>
                <a:spcPts val="0"/>
              </a:spcAft>
              <a:buClr>
                <a:schemeClr val="lt2"/>
              </a:buClr>
              <a:buFont typeface="Roboto"/>
              <a:buNone/>
            </a:pPr>
            <a:fld id="{00000000-1234-1234-1234-123412341234}" type="slidenum">
              <a:rPr b="0" i="0" lang="en" sz="1000" u="none" cap="none" strike="noStrike">
                <a:solidFill>
                  <a:schemeClr val="lt2"/>
                </a:solidFill>
                <a:latin typeface="Roboto"/>
                <a:ea typeface="Roboto"/>
                <a:cs typeface="Roboto"/>
                <a:sym typeface="Roboto"/>
              </a:rPr>
              <a:t>‹#›</a:t>
            </a:fld>
          </a:p>
        </p:txBody>
      </p:sp>
    </p:spTree>
  </p:cSld>
  <p:clrMap accent1="accent1" accent2="accent2" accent3="accent3" accent4="accent4" accent5="accent5" accent6="accent6" bg1="lt1" bg2="dk2" tx1="dk1" tx2="lt2" folHlink="folHlink" hlink="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 id="2147483683" r:id="rId13"/>
    <p:sldLayoutId id="2147483684" r:id="rId14"/>
    <p:sldLayoutId id="2147483685" r:id="rId15"/>
    <p:sldLayoutId id="2147483686" r:id="rId16"/>
    <p:sldLayoutId id="2147483687" r:id="rId17"/>
    <p:sldLayoutId id="2147483688" r:id="rId18"/>
    <p:sldLayoutId id="2147483689" r:id="rId19"/>
    <p:sldLayoutId id="2147483690" r:id="rId20"/>
    <p:sldLayoutId id="2147483691" r:id="rId2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18.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image" Target="../media/image14.pn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image" Target="../media/image16.png"/><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23.png"/><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image" Target="../media/image13.png"/><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 Id="rId3" Type="http://schemas.openxmlformats.org/officeDocument/2006/relationships/image" Target="../media/image21.png"/><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 Id="rId3" Type="http://schemas.openxmlformats.org/officeDocument/2006/relationships/image" Target="../media/image20.png"/><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xml"/><Relationship Id="rId3" Type="http://schemas.openxmlformats.org/officeDocument/2006/relationships/image" Target="../media/image12.jpg"/><Relationship Id="rId4" Type="http://schemas.openxmlformats.org/officeDocument/2006/relationships/image" Target="../media/image9.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 Id="rId3" Type="http://schemas.openxmlformats.org/officeDocument/2006/relationships/image" Target="../media/image1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3.xml"/><Relationship Id="rId3" Type="http://schemas.openxmlformats.org/officeDocument/2006/relationships/image" Target="../media/image11.png"/><Relationship Id="rId4" Type="http://schemas.openxmlformats.org/officeDocument/2006/relationships/image" Target="../media/image17.png"/><Relationship Id="rId5" Type="http://schemas.openxmlformats.org/officeDocument/2006/relationships/image" Target="../media/image1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 Id="rId3" Type="http://schemas.openxmlformats.org/officeDocument/2006/relationships/image" Target="../media/image67.gif"/><Relationship Id="rId4" Type="http://schemas.openxmlformats.org/officeDocument/2006/relationships/image" Target="../media/image1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5.xml"/><Relationship Id="rId3" Type="http://schemas.openxmlformats.org/officeDocument/2006/relationships/image" Target="../media/image25.png"/><Relationship Id="rId4" Type="http://schemas.openxmlformats.org/officeDocument/2006/relationships/image" Target="../media/image22.png"/><Relationship Id="rId5" Type="http://schemas.openxmlformats.org/officeDocument/2006/relationships/image" Target="../media/image24.png"/><Relationship Id="rId6" Type="http://schemas.openxmlformats.org/officeDocument/2006/relationships/image" Target="../media/image2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3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3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0.xml"/><Relationship Id="rId3" Type="http://schemas.openxmlformats.org/officeDocument/2006/relationships/image" Target="../media/image11.png"/><Relationship Id="rId4" Type="http://schemas.openxmlformats.org/officeDocument/2006/relationships/image" Target="../media/image27.png"/><Relationship Id="rId5" Type="http://schemas.openxmlformats.org/officeDocument/2006/relationships/image" Target="../media/image31.png"/><Relationship Id="rId6" Type="http://schemas.openxmlformats.org/officeDocument/2006/relationships/image" Target="../media/image2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1.xml"/><Relationship Id="rId3" Type="http://schemas.openxmlformats.org/officeDocument/2006/relationships/image" Target="../media/image68.gif"/><Relationship Id="rId4" Type="http://schemas.openxmlformats.org/officeDocument/2006/relationships/image" Target="../media/image1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3.xml"/><Relationship Id="rId3" Type="http://schemas.openxmlformats.org/officeDocument/2006/relationships/image" Target="../media/image37.gif"/><Relationship Id="rId4" Type="http://schemas.openxmlformats.org/officeDocument/2006/relationships/image" Target="../media/image1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4.xml"/><Relationship Id="rId3" Type="http://schemas.openxmlformats.org/officeDocument/2006/relationships/image" Target="../media/image30.gif"/><Relationship Id="rId4" Type="http://schemas.openxmlformats.org/officeDocument/2006/relationships/image" Target="../media/image1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0.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5.xml"/><Relationship Id="rId3" Type="http://schemas.openxmlformats.org/officeDocument/2006/relationships/image" Target="../media/image36.png"/><Relationship Id="rId4" Type="http://schemas.openxmlformats.org/officeDocument/2006/relationships/image" Target="../media/image38.png"/><Relationship Id="rId5" Type="http://schemas.openxmlformats.org/officeDocument/2006/relationships/image" Target="../media/image32.png"/><Relationship Id="rId6" Type="http://schemas.openxmlformats.org/officeDocument/2006/relationships/image" Target="../media/image35.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6.xml"/><Relationship Id="rId3" Type="http://schemas.openxmlformats.org/officeDocument/2006/relationships/image" Target="../media/image36.png"/><Relationship Id="rId4" Type="http://schemas.openxmlformats.org/officeDocument/2006/relationships/image" Target="../media/image38.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32.png"/><Relationship Id="rId4" Type="http://schemas.openxmlformats.org/officeDocument/2006/relationships/image" Target="../media/image36.png"/><Relationship Id="rId5" Type="http://schemas.openxmlformats.org/officeDocument/2006/relationships/image" Target="../media/image41.png"/><Relationship Id="rId6" Type="http://schemas.openxmlformats.org/officeDocument/2006/relationships/image" Target="../media/image39.jp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32.png"/><Relationship Id="rId4" Type="http://schemas.openxmlformats.org/officeDocument/2006/relationships/image" Target="../media/image36.png"/><Relationship Id="rId5" Type="http://schemas.openxmlformats.org/officeDocument/2006/relationships/image" Target="../media/image42.png"/><Relationship Id="rId6" Type="http://schemas.openxmlformats.org/officeDocument/2006/relationships/image" Target="../media/image43.png"/><Relationship Id="rId7" Type="http://schemas.openxmlformats.org/officeDocument/2006/relationships/image" Target="../media/image40.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36.png"/><Relationship Id="rId4" Type="http://schemas.openxmlformats.org/officeDocument/2006/relationships/image" Target="../media/image42.png"/><Relationship Id="rId5" Type="http://schemas.openxmlformats.org/officeDocument/2006/relationships/image" Target="../media/image44.png"/><Relationship Id="rId6" Type="http://schemas.openxmlformats.org/officeDocument/2006/relationships/image" Target="../media/image64.png"/><Relationship Id="rId7" Type="http://schemas.openxmlformats.org/officeDocument/2006/relationships/hyperlink" Target="http://www.poynter.org/2016/with-lessons-from-google-the-washington-post-has-brought-its-page-load-speed-down-to-milliseconds/413297/" TargetMode="Externa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32.png"/><Relationship Id="rId4" Type="http://schemas.openxmlformats.org/officeDocument/2006/relationships/image" Target="../media/image45.png"/><Relationship Id="rId5" Type="http://schemas.openxmlformats.org/officeDocument/2006/relationships/image" Target="../media/image36.png"/><Relationship Id="rId6" Type="http://schemas.openxmlformats.org/officeDocument/2006/relationships/image" Target="../media/image47.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32.png"/><Relationship Id="rId4" Type="http://schemas.openxmlformats.org/officeDocument/2006/relationships/image" Target="../media/image47.png"/><Relationship Id="rId5" Type="http://schemas.openxmlformats.org/officeDocument/2006/relationships/image" Target="../media/image46.jpg"/><Relationship Id="rId6" Type="http://schemas.openxmlformats.org/officeDocument/2006/relationships/image" Target="../media/image36.png"/><Relationship Id="rId7" Type="http://schemas.openxmlformats.org/officeDocument/2006/relationships/image" Target="../media/image57.png"/><Relationship Id="rId8" Type="http://schemas.openxmlformats.org/officeDocument/2006/relationships/hyperlink" Target="http://blog.booking.com/progressive-web-apps-with-service-workers.html" TargetMode="Externa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20" Type="http://schemas.openxmlformats.org/officeDocument/2006/relationships/image" Target="../media/image66.png"/><Relationship Id="rId22" Type="http://schemas.openxmlformats.org/officeDocument/2006/relationships/image" Target="../media/image63.png"/><Relationship Id="rId21" Type="http://schemas.openxmlformats.org/officeDocument/2006/relationships/image" Target="../media/image61.png"/><Relationship Id="rId23" Type="http://schemas.openxmlformats.org/officeDocument/2006/relationships/image" Target="../media/image62.jpg"/><Relationship Id="rId1" Type="http://schemas.openxmlformats.org/officeDocument/2006/relationships/slideLayout" Target="../slideLayouts/slideLayout7.xml"/><Relationship Id="rId2" Type="http://schemas.openxmlformats.org/officeDocument/2006/relationships/notesSlide" Target="../notesSlides/notesSlide58.xml"/><Relationship Id="rId3" Type="http://schemas.openxmlformats.org/officeDocument/2006/relationships/image" Target="../media/image48.jpg"/><Relationship Id="rId4" Type="http://schemas.openxmlformats.org/officeDocument/2006/relationships/image" Target="../media/image49.png"/><Relationship Id="rId9" Type="http://schemas.openxmlformats.org/officeDocument/2006/relationships/image" Target="../media/image39.jpg"/><Relationship Id="rId5" Type="http://schemas.openxmlformats.org/officeDocument/2006/relationships/image" Target="../media/image50.png"/><Relationship Id="rId6" Type="http://schemas.openxmlformats.org/officeDocument/2006/relationships/image" Target="../media/image44.png"/><Relationship Id="rId7" Type="http://schemas.openxmlformats.org/officeDocument/2006/relationships/image" Target="../media/image53.png"/><Relationship Id="rId8" Type="http://schemas.openxmlformats.org/officeDocument/2006/relationships/image" Target="../media/image51.png"/><Relationship Id="rId11" Type="http://schemas.openxmlformats.org/officeDocument/2006/relationships/image" Target="../media/image46.jpg"/><Relationship Id="rId10" Type="http://schemas.openxmlformats.org/officeDocument/2006/relationships/image" Target="../media/image52.png"/><Relationship Id="rId13" Type="http://schemas.openxmlformats.org/officeDocument/2006/relationships/image" Target="../media/image54.png"/><Relationship Id="rId12" Type="http://schemas.openxmlformats.org/officeDocument/2006/relationships/image" Target="../media/image40.png"/><Relationship Id="rId15" Type="http://schemas.openxmlformats.org/officeDocument/2006/relationships/image" Target="../media/image35.png"/><Relationship Id="rId14" Type="http://schemas.openxmlformats.org/officeDocument/2006/relationships/image" Target="../media/image55.png"/><Relationship Id="rId17" Type="http://schemas.openxmlformats.org/officeDocument/2006/relationships/image" Target="../media/image56.png"/><Relationship Id="rId16" Type="http://schemas.openxmlformats.org/officeDocument/2006/relationships/image" Target="../media/image60.png"/><Relationship Id="rId19" Type="http://schemas.openxmlformats.org/officeDocument/2006/relationships/image" Target="../media/image59.png"/><Relationship Id="rId18" Type="http://schemas.openxmlformats.org/officeDocument/2006/relationships/image" Target="../media/image58.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9.xml"/><Relationship Id="rId3" Type="http://schemas.openxmlformats.org/officeDocument/2006/relationships/image" Target="../media/image65.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4" name="Shape 174"/>
        <p:cNvGrpSpPr/>
        <p:nvPr/>
      </p:nvGrpSpPr>
      <p:grpSpPr>
        <a:xfrm>
          <a:off x="0" y="0"/>
          <a:ext cx="0" cy="0"/>
          <a:chOff x="0" y="0"/>
          <a:chExt cx="0" cy="0"/>
        </a:xfrm>
      </p:grpSpPr>
      <p:sp>
        <p:nvSpPr>
          <p:cNvPr id="175" name="Shape 175"/>
          <p:cNvSpPr txBox="1"/>
          <p:nvPr>
            <p:ph type="title"/>
          </p:nvPr>
        </p:nvSpPr>
        <p:spPr>
          <a:xfrm>
            <a:off x="265500" y="1928010"/>
            <a:ext cx="4045200" cy="1482300"/>
          </a:xfrm>
          <a:prstGeom prst="rect">
            <a:avLst/>
          </a:prstGeom>
          <a:noFill/>
          <a:ln>
            <a:noFill/>
          </a:ln>
        </p:spPr>
        <p:txBody>
          <a:bodyPr anchorCtr="0" anchor="b" bIns="91425" lIns="91425" rIns="91425" wrap="square" tIns="91425">
            <a:noAutofit/>
          </a:bodyPr>
          <a:lstStyle/>
          <a:p>
            <a:pPr indent="0" lvl="0" marL="0" marR="0" rtl="0" algn="ctr">
              <a:lnSpc>
                <a:spcPct val="100000"/>
              </a:lnSpc>
              <a:spcBef>
                <a:spcPts val="0"/>
              </a:spcBef>
              <a:spcAft>
                <a:spcPts val="0"/>
              </a:spcAft>
              <a:buClr>
                <a:srgbClr val="FAFAFA"/>
              </a:buClr>
              <a:buFont typeface="Roboto"/>
              <a:buNone/>
            </a:pPr>
            <a:r>
              <a:rPr b="1" i="0" lang="en" sz="4200" u="none" cap="none" strike="noStrike">
                <a:solidFill>
                  <a:srgbClr val="FAFAFA"/>
                </a:solidFill>
                <a:latin typeface="Roboto"/>
                <a:ea typeface="Roboto"/>
                <a:cs typeface="Roboto"/>
                <a:sym typeface="Roboto"/>
              </a:rPr>
              <a:t>Why build Progressive Web Apps?</a:t>
            </a:r>
          </a:p>
        </p:txBody>
      </p:sp>
      <p:sp>
        <p:nvSpPr>
          <p:cNvPr id="176" name="Shape 176"/>
          <p:cNvSpPr txBox="1"/>
          <p:nvPr>
            <p:ph idx="1" type="subTitle"/>
          </p:nvPr>
        </p:nvSpPr>
        <p:spPr>
          <a:xfrm>
            <a:off x="265500" y="3497910"/>
            <a:ext cx="4045200" cy="1235100"/>
          </a:xfrm>
          <a:prstGeom prst="rect">
            <a:avLst/>
          </a:prstGeom>
          <a:noFill/>
          <a:ln>
            <a:noFill/>
          </a:ln>
        </p:spPr>
        <p:txBody>
          <a:bodyPr anchorCtr="0" anchor="t" bIns="91425" lIns="91425" rIns="91425" wrap="square" tIns="91425">
            <a:noAutofit/>
          </a:bodyPr>
          <a:lstStyle/>
          <a:p>
            <a:pPr indent="0" lvl="0" marL="0" marR="0" rtl="0" algn="ctr">
              <a:lnSpc>
                <a:spcPct val="100000"/>
              </a:lnSpc>
              <a:spcBef>
                <a:spcPts val="0"/>
              </a:spcBef>
              <a:spcAft>
                <a:spcPts val="0"/>
              </a:spcAft>
              <a:buClr>
                <a:srgbClr val="FAFAFA"/>
              </a:buClr>
              <a:buFont typeface="Roboto"/>
              <a:buNone/>
            </a:pPr>
            <a:r>
              <a:t/>
            </a:r>
            <a:endParaRPr b="0" i="0" sz="2100" u="none" cap="none" strike="noStrike">
              <a:solidFill>
                <a:srgbClr val="FAFAFA"/>
              </a:solidFill>
              <a:latin typeface="Roboto"/>
              <a:ea typeface="Roboto"/>
              <a:cs typeface="Roboto"/>
              <a:sym typeface="Roboto"/>
            </a:endParaRPr>
          </a:p>
        </p:txBody>
      </p:sp>
      <p:sp>
        <p:nvSpPr>
          <p:cNvPr id="177" name="Shape 177"/>
          <p:cNvSpPr txBox="1"/>
          <p:nvPr>
            <p:ph idx="3" type="subTitle"/>
          </p:nvPr>
        </p:nvSpPr>
        <p:spPr>
          <a:xfrm>
            <a:off x="265500" y="564125"/>
            <a:ext cx="4045200" cy="524100"/>
          </a:xfrm>
          <a:prstGeom prst="rect">
            <a:avLst/>
          </a:prstGeom>
          <a:noFill/>
          <a:ln>
            <a:noFill/>
          </a:ln>
        </p:spPr>
        <p:txBody>
          <a:bodyPr anchorCtr="0" anchor="t" bIns="91425" lIns="91425" rIns="91425" wrap="square" tIns="91425">
            <a:noAutofit/>
          </a:bodyPr>
          <a:lstStyle/>
          <a:p>
            <a:pPr indent="0" lvl="0" marL="0" marR="0" rtl="0" algn="ctr">
              <a:lnSpc>
                <a:spcPct val="100000"/>
              </a:lnSpc>
              <a:spcBef>
                <a:spcPts val="0"/>
              </a:spcBef>
              <a:spcAft>
                <a:spcPts val="0"/>
              </a:spcAft>
              <a:buClr>
                <a:srgbClr val="424242"/>
              </a:buClr>
              <a:buFont typeface="Roboto"/>
              <a:buNone/>
            </a:pPr>
            <a:r>
              <a:t/>
            </a:r>
            <a:endParaRPr b="0" i="0" sz="1600" u="none" cap="none" strike="noStrike">
              <a:solidFill>
                <a:srgbClr val="FAFAFA"/>
              </a:solidFill>
              <a:latin typeface="Roboto"/>
              <a:ea typeface="Roboto"/>
              <a:cs typeface="Roboto"/>
              <a:sym typeface="Robo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5" name="Shape 325"/>
        <p:cNvGrpSpPr/>
        <p:nvPr/>
      </p:nvGrpSpPr>
      <p:grpSpPr>
        <a:xfrm>
          <a:off x="0" y="0"/>
          <a:ext cx="0" cy="0"/>
          <a:chOff x="0" y="0"/>
          <a:chExt cx="0" cy="0"/>
        </a:xfrm>
      </p:grpSpPr>
      <p:sp>
        <p:nvSpPr>
          <p:cNvPr id="326" name="Shape 326"/>
          <p:cNvSpPr txBox="1"/>
          <p:nvPr/>
        </p:nvSpPr>
        <p:spPr>
          <a:xfrm rot="-5400000">
            <a:off x="-888225" y="1958375"/>
            <a:ext cx="3927300" cy="567900"/>
          </a:xfrm>
          <a:prstGeom prst="rect">
            <a:avLst/>
          </a:prstGeom>
          <a:noFill/>
          <a:ln>
            <a:noFill/>
          </a:ln>
        </p:spPr>
        <p:txBody>
          <a:bodyPr anchorCtr="0" anchor="ctr" bIns="91425" lIns="91425" rIns="91425" wrap="square" tIns="91425">
            <a:noAutofit/>
          </a:bodyPr>
          <a:lstStyle/>
          <a:p>
            <a:pPr indent="0" lvl="0" marL="0" marR="0" rtl="0" algn="ctr">
              <a:lnSpc>
                <a:spcPct val="100000"/>
              </a:lnSpc>
              <a:spcBef>
                <a:spcPts val="0"/>
              </a:spcBef>
              <a:spcAft>
                <a:spcPts val="0"/>
              </a:spcAft>
              <a:buClr>
                <a:srgbClr val="666666"/>
              </a:buClr>
              <a:buFont typeface="Roboto"/>
              <a:buNone/>
            </a:pPr>
            <a:r>
              <a:rPr b="0" i="0" lang="en" sz="2400" u="none" cap="none" strike="noStrike">
                <a:solidFill>
                  <a:srgbClr val="666666"/>
                </a:solidFill>
                <a:latin typeface="Roboto"/>
                <a:ea typeface="Roboto"/>
                <a:cs typeface="Roboto"/>
                <a:sym typeface="Roboto"/>
              </a:rPr>
              <a:t>Capability</a:t>
            </a:r>
          </a:p>
        </p:txBody>
      </p:sp>
      <p:cxnSp>
        <p:nvCxnSpPr>
          <p:cNvPr id="327" name="Shape 327"/>
          <p:cNvCxnSpPr/>
          <p:nvPr/>
        </p:nvCxnSpPr>
        <p:spPr>
          <a:xfrm flipH="1" rot="10800000">
            <a:off x="1367600" y="278750"/>
            <a:ext cx="900" cy="3883800"/>
          </a:xfrm>
          <a:prstGeom prst="straightConnector1">
            <a:avLst/>
          </a:prstGeom>
          <a:noFill/>
          <a:ln cap="flat" cmpd="sng" w="38100">
            <a:solidFill>
              <a:srgbClr val="B7B7B7"/>
            </a:solidFill>
            <a:prstDash val="solid"/>
            <a:round/>
            <a:headEnd len="med" w="med" type="none"/>
            <a:tailEnd len="lg" w="lg" type="triangle"/>
          </a:ln>
        </p:spPr>
      </p:cxnSp>
      <p:sp>
        <p:nvSpPr>
          <p:cNvPr id="328" name="Shape 328"/>
          <p:cNvSpPr/>
          <p:nvPr/>
        </p:nvSpPr>
        <p:spPr>
          <a:xfrm>
            <a:off x="1291400" y="4162550"/>
            <a:ext cx="152400" cy="170100"/>
          </a:xfrm>
          <a:prstGeom prst="ellipse">
            <a:avLst/>
          </a:prstGeom>
          <a:solidFill>
            <a:srgbClr val="B7B7B7"/>
          </a:solidFill>
          <a:ln cap="flat" cmpd="sng" w="9525">
            <a:solidFill>
              <a:srgbClr val="B7B7B7"/>
            </a:solidFill>
            <a:prstDash val="solid"/>
            <a:round/>
            <a:headEnd len="med" w="med" type="none"/>
            <a:tailEnd len="med" w="med" type="none"/>
          </a:ln>
        </p:spPr>
        <p:txBody>
          <a:bodyPr anchorCtr="0" anchor="ctr" bIns="91425" lIns="91425"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cxnSp>
        <p:nvCxnSpPr>
          <p:cNvPr id="329" name="Shape 329"/>
          <p:cNvCxnSpPr>
            <a:stCxn id="328" idx="6"/>
          </p:cNvCxnSpPr>
          <p:nvPr/>
        </p:nvCxnSpPr>
        <p:spPr>
          <a:xfrm>
            <a:off x="1443800" y="4247600"/>
            <a:ext cx="6439500" cy="0"/>
          </a:xfrm>
          <a:prstGeom prst="straightConnector1">
            <a:avLst/>
          </a:prstGeom>
          <a:noFill/>
          <a:ln cap="flat" cmpd="sng" w="38100">
            <a:solidFill>
              <a:srgbClr val="B7B7B7"/>
            </a:solidFill>
            <a:prstDash val="solid"/>
            <a:round/>
            <a:headEnd len="med" w="med" type="none"/>
            <a:tailEnd len="lg" w="lg" type="triangle"/>
          </a:ln>
        </p:spPr>
      </p:cxnSp>
      <p:sp>
        <p:nvSpPr>
          <p:cNvPr id="330" name="Shape 330"/>
          <p:cNvSpPr txBox="1"/>
          <p:nvPr/>
        </p:nvSpPr>
        <p:spPr>
          <a:xfrm>
            <a:off x="1367600" y="4207400"/>
            <a:ext cx="6489300" cy="479700"/>
          </a:xfrm>
          <a:prstGeom prst="rect">
            <a:avLst/>
          </a:prstGeom>
          <a:noFill/>
          <a:ln>
            <a:noFill/>
          </a:ln>
        </p:spPr>
        <p:txBody>
          <a:bodyPr anchorCtr="0" anchor="ctr" bIns="91425" lIns="91425" rIns="91425" wrap="square" tIns="91425">
            <a:noAutofit/>
          </a:bodyPr>
          <a:lstStyle/>
          <a:p>
            <a:pPr indent="0" lvl="0" marL="0" marR="0" rtl="0" algn="ctr">
              <a:lnSpc>
                <a:spcPct val="100000"/>
              </a:lnSpc>
              <a:spcBef>
                <a:spcPts val="0"/>
              </a:spcBef>
              <a:spcAft>
                <a:spcPts val="0"/>
              </a:spcAft>
              <a:buClr>
                <a:srgbClr val="666666"/>
              </a:buClr>
              <a:buFont typeface="Roboto"/>
              <a:buNone/>
            </a:pPr>
            <a:r>
              <a:rPr b="0" i="0" lang="en" sz="2400" u="none" cap="none" strike="noStrike">
                <a:solidFill>
                  <a:srgbClr val="666666"/>
                </a:solidFill>
                <a:latin typeface="Roboto"/>
                <a:ea typeface="Roboto"/>
                <a:cs typeface="Roboto"/>
                <a:sym typeface="Roboto"/>
              </a:rPr>
              <a:t>Reach</a:t>
            </a:r>
          </a:p>
        </p:txBody>
      </p:sp>
      <p:grpSp>
        <p:nvGrpSpPr>
          <p:cNvPr id="331" name="Shape 331"/>
          <p:cNvGrpSpPr/>
          <p:nvPr/>
        </p:nvGrpSpPr>
        <p:grpSpPr>
          <a:xfrm>
            <a:off x="1799730" y="258231"/>
            <a:ext cx="1782000" cy="1781835"/>
            <a:chOff x="1799730" y="563031"/>
            <a:chExt cx="1782000" cy="1781835"/>
          </a:xfrm>
        </p:grpSpPr>
        <p:grpSp>
          <p:nvGrpSpPr>
            <p:cNvPr id="332" name="Shape 332"/>
            <p:cNvGrpSpPr/>
            <p:nvPr/>
          </p:nvGrpSpPr>
          <p:grpSpPr>
            <a:xfrm>
              <a:off x="1799730" y="563031"/>
              <a:ext cx="1782000" cy="1781835"/>
              <a:chOff x="2192050" y="2161306"/>
              <a:chExt cx="1782000" cy="1781835"/>
            </a:xfrm>
          </p:grpSpPr>
          <p:grpSp>
            <p:nvGrpSpPr>
              <p:cNvPr id="333" name="Shape 333"/>
              <p:cNvGrpSpPr/>
              <p:nvPr/>
            </p:nvGrpSpPr>
            <p:grpSpPr>
              <a:xfrm>
                <a:off x="2192136" y="2161306"/>
                <a:ext cx="1781835" cy="1781835"/>
                <a:chOff x="2402682" y="1240436"/>
                <a:chExt cx="1369800" cy="1369799"/>
              </a:xfrm>
            </p:grpSpPr>
            <p:sp>
              <p:nvSpPr>
                <p:cNvPr id="334" name="Shape 334"/>
                <p:cNvSpPr/>
                <p:nvPr/>
              </p:nvSpPr>
              <p:spPr>
                <a:xfrm>
                  <a:off x="2463599" y="1301549"/>
                  <a:ext cx="1244700" cy="1244699"/>
                </a:xfrm>
                <a:prstGeom prst="ellipse">
                  <a:avLst/>
                </a:prstGeom>
                <a:solidFill>
                  <a:srgbClr val="FFFFFF"/>
                </a:solidFill>
                <a:ln cap="flat" cmpd="sng" w="9525">
                  <a:solidFill>
                    <a:srgbClr val="666666"/>
                  </a:solidFill>
                  <a:prstDash val="solid"/>
                  <a:round/>
                  <a:headEnd len="med" w="med" type="none"/>
                  <a:tailEnd len="med" w="med" type="none"/>
                </a:ln>
              </p:spPr>
              <p:txBody>
                <a:bodyPr anchorCtr="0" anchor="ctr" bIns="91425" lIns="91425"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335" name="Shape 335"/>
                <p:cNvSpPr/>
                <p:nvPr/>
              </p:nvSpPr>
              <p:spPr>
                <a:xfrm>
                  <a:off x="2402682" y="1240436"/>
                  <a:ext cx="1369800" cy="1369799"/>
                </a:xfrm>
                <a:prstGeom prst="donut">
                  <a:avLst>
                    <a:gd fmla="val 7753" name="adj"/>
                  </a:avLst>
                </a:prstGeom>
                <a:solidFill>
                  <a:srgbClr val="FFAB40"/>
                </a:solidFill>
                <a:ln>
                  <a:noFill/>
                </a:ln>
              </p:spPr>
              <p:txBody>
                <a:bodyPr anchorCtr="0" anchor="ctr" bIns="91425" lIns="91425"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grpSp>
          <p:sp>
            <p:nvSpPr>
              <p:cNvPr id="336" name="Shape 336"/>
              <p:cNvSpPr txBox="1"/>
              <p:nvPr/>
            </p:nvSpPr>
            <p:spPr>
              <a:xfrm>
                <a:off x="2192050" y="2789875"/>
                <a:ext cx="1782000" cy="524700"/>
              </a:xfrm>
              <a:prstGeom prst="rect">
                <a:avLst/>
              </a:prstGeom>
              <a:noFill/>
              <a:ln>
                <a:noFill/>
              </a:ln>
            </p:spPr>
            <p:txBody>
              <a:bodyPr anchorCtr="0" anchor="ctr" bIns="0" lIns="0" rIns="0" wrap="square" tIns="0">
                <a:noAutofit/>
              </a:bodyPr>
              <a:lstStyle/>
              <a:p>
                <a:pPr indent="0" lvl="0" marL="0" marR="0" rtl="0" algn="ctr">
                  <a:lnSpc>
                    <a:spcPct val="100000"/>
                  </a:lnSpc>
                  <a:spcBef>
                    <a:spcPts val="0"/>
                  </a:spcBef>
                  <a:spcAft>
                    <a:spcPts val="0"/>
                  </a:spcAft>
                  <a:buClr>
                    <a:srgbClr val="666666"/>
                  </a:buClr>
                  <a:buFont typeface="Roboto"/>
                  <a:buNone/>
                </a:pPr>
                <a:r>
                  <a:rPr b="1" i="0" lang="en" sz="4000" u="none" cap="none" strike="noStrike">
                    <a:solidFill>
                      <a:srgbClr val="FFAB40"/>
                    </a:solidFill>
                    <a:latin typeface="Roboto"/>
                    <a:ea typeface="Roboto"/>
                    <a:cs typeface="Roboto"/>
                    <a:sym typeface="Roboto"/>
                  </a:rPr>
                  <a:t>App</a:t>
                </a:r>
              </a:p>
            </p:txBody>
          </p:sp>
        </p:grpSp>
        <p:grpSp>
          <p:nvGrpSpPr>
            <p:cNvPr id="337" name="Shape 337"/>
            <p:cNvGrpSpPr/>
            <p:nvPr/>
          </p:nvGrpSpPr>
          <p:grpSpPr>
            <a:xfrm>
              <a:off x="2199453" y="961313"/>
              <a:ext cx="982544" cy="985269"/>
              <a:chOff x="4446641" y="301075"/>
              <a:chExt cx="540900" cy="542400"/>
            </a:xfrm>
          </p:grpSpPr>
          <p:sp>
            <p:nvSpPr>
              <p:cNvPr id="338" name="Shape 338"/>
              <p:cNvSpPr/>
              <p:nvPr/>
            </p:nvSpPr>
            <p:spPr>
              <a:xfrm>
                <a:off x="4446641" y="301075"/>
                <a:ext cx="540900" cy="542400"/>
              </a:xfrm>
              <a:prstGeom prst="rect">
                <a:avLst/>
              </a:prstGeom>
              <a:solidFill>
                <a:srgbClr val="FFFFFF"/>
              </a:solidFill>
              <a:ln>
                <a:noFill/>
              </a:ln>
            </p:spPr>
            <p:txBody>
              <a:bodyPr anchorCtr="0" anchor="ctr" bIns="91425" lIns="91425"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grpSp>
            <p:nvGrpSpPr>
              <p:cNvPr id="339" name="Shape 339"/>
              <p:cNvGrpSpPr/>
              <p:nvPr/>
            </p:nvGrpSpPr>
            <p:grpSpPr>
              <a:xfrm>
                <a:off x="4481416" y="337095"/>
                <a:ext cx="479317" cy="480638"/>
                <a:chOff x="398462" y="1004887"/>
                <a:chExt cx="1215925" cy="1219276"/>
              </a:xfrm>
            </p:grpSpPr>
            <p:sp>
              <p:nvSpPr>
                <p:cNvPr id="340" name="Shape 340"/>
                <p:cNvSpPr/>
                <p:nvPr/>
              </p:nvSpPr>
              <p:spPr>
                <a:xfrm>
                  <a:off x="398462" y="1004887"/>
                  <a:ext cx="319200" cy="317400"/>
                </a:xfrm>
                <a:prstGeom prst="rect">
                  <a:avLst/>
                </a:prstGeom>
                <a:solidFill>
                  <a:srgbClr val="FFAB40"/>
                </a:solidFill>
                <a:ln cap="flat" cmpd="sng" w="9525">
                  <a:solidFill>
                    <a:srgbClr val="FFAB40"/>
                  </a:solidFill>
                  <a:prstDash val="solid"/>
                  <a:round/>
                  <a:headEnd len="med" w="med" type="none"/>
                  <a:tailEnd len="med" w="med" type="none"/>
                </a:ln>
              </p:spPr>
              <p:txBody>
                <a:bodyPr anchorCtr="0" anchor="t" bIns="45700" lIns="91425"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rgbClr val="262628"/>
                    </a:solidFill>
                    <a:latin typeface="Open Sans"/>
                    <a:ea typeface="Open Sans"/>
                    <a:cs typeface="Open Sans"/>
                    <a:sym typeface="Open Sans"/>
                  </a:endParaRPr>
                </a:p>
              </p:txBody>
            </p:sp>
            <p:sp>
              <p:nvSpPr>
                <p:cNvPr id="341" name="Shape 341"/>
                <p:cNvSpPr/>
                <p:nvPr/>
              </p:nvSpPr>
              <p:spPr>
                <a:xfrm>
                  <a:off x="398462" y="1455737"/>
                  <a:ext cx="319200" cy="317399"/>
                </a:xfrm>
                <a:prstGeom prst="rect">
                  <a:avLst/>
                </a:prstGeom>
                <a:solidFill>
                  <a:srgbClr val="FFAB40"/>
                </a:solidFill>
                <a:ln cap="flat" cmpd="sng" w="9525">
                  <a:solidFill>
                    <a:srgbClr val="FFAB40"/>
                  </a:solidFill>
                  <a:prstDash val="solid"/>
                  <a:round/>
                  <a:headEnd len="med" w="med" type="none"/>
                  <a:tailEnd len="med" w="med" type="none"/>
                </a:ln>
              </p:spPr>
              <p:txBody>
                <a:bodyPr anchorCtr="0" anchor="t" bIns="45700" lIns="91425"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rgbClr val="262628"/>
                    </a:solidFill>
                    <a:latin typeface="Open Sans"/>
                    <a:ea typeface="Open Sans"/>
                    <a:cs typeface="Open Sans"/>
                    <a:sym typeface="Open Sans"/>
                  </a:endParaRPr>
                </a:p>
              </p:txBody>
            </p:sp>
            <p:sp>
              <p:nvSpPr>
                <p:cNvPr id="342" name="Shape 342"/>
                <p:cNvSpPr/>
                <p:nvPr/>
              </p:nvSpPr>
              <p:spPr>
                <a:xfrm>
                  <a:off x="398462" y="1909763"/>
                  <a:ext cx="319200" cy="314400"/>
                </a:xfrm>
                <a:prstGeom prst="rect">
                  <a:avLst/>
                </a:prstGeom>
                <a:solidFill>
                  <a:srgbClr val="FFAB40"/>
                </a:solidFill>
                <a:ln cap="flat" cmpd="sng" w="9525">
                  <a:solidFill>
                    <a:srgbClr val="FFAB40"/>
                  </a:solidFill>
                  <a:prstDash val="solid"/>
                  <a:round/>
                  <a:headEnd len="med" w="med" type="none"/>
                  <a:tailEnd len="med" w="med" type="none"/>
                </a:ln>
              </p:spPr>
              <p:txBody>
                <a:bodyPr anchorCtr="0" anchor="t" bIns="45700" lIns="91425"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rgbClr val="262628"/>
                    </a:solidFill>
                    <a:latin typeface="Open Sans"/>
                    <a:ea typeface="Open Sans"/>
                    <a:cs typeface="Open Sans"/>
                    <a:sym typeface="Open Sans"/>
                  </a:endParaRPr>
                </a:p>
              </p:txBody>
            </p:sp>
            <p:sp>
              <p:nvSpPr>
                <p:cNvPr id="343" name="Shape 343"/>
                <p:cNvSpPr/>
                <p:nvPr/>
              </p:nvSpPr>
              <p:spPr>
                <a:xfrm>
                  <a:off x="1296987" y="1004887"/>
                  <a:ext cx="317400" cy="317400"/>
                </a:xfrm>
                <a:prstGeom prst="rect">
                  <a:avLst/>
                </a:prstGeom>
                <a:solidFill>
                  <a:srgbClr val="FFAB40"/>
                </a:solidFill>
                <a:ln cap="flat" cmpd="sng" w="9525">
                  <a:solidFill>
                    <a:srgbClr val="FFAB40"/>
                  </a:solidFill>
                  <a:prstDash val="solid"/>
                  <a:round/>
                  <a:headEnd len="med" w="med" type="none"/>
                  <a:tailEnd len="med" w="med" type="none"/>
                </a:ln>
              </p:spPr>
              <p:txBody>
                <a:bodyPr anchorCtr="0" anchor="t" bIns="45700" lIns="91425"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rgbClr val="262628"/>
                    </a:solidFill>
                    <a:latin typeface="Open Sans"/>
                    <a:ea typeface="Open Sans"/>
                    <a:cs typeface="Open Sans"/>
                    <a:sym typeface="Open Sans"/>
                  </a:endParaRPr>
                </a:p>
              </p:txBody>
            </p:sp>
            <p:sp>
              <p:nvSpPr>
                <p:cNvPr id="344" name="Shape 344"/>
                <p:cNvSpPr/>
                <p:nvPr/>
              </p:nvSpPr>
              <p:spPr>
                <a:xfrm>
                  <a:off x="1296987" y="1455737"/>
                  <a:ext cx="317400" cy="317399"/>
                </a:xfrm>
                <a:prstGeom prst="rect">
                  <a:avLst/>
                </a:prstGeom>
                <a:solidFill>
                  <a:srgbClr val="FFAB40"/>
                </a:solidFill>
                <a:ln cap="flat" cmpd="sng" w="9525">
                  <a:solidFill>
                    <a:srgbClr val="FFAB40"/>
                  </a:solidFill>
                  <a:prstDash val="solid"/>
                  <a:round/>
                  <a:headEnd len="med" w="med" type="none"/>
                  <a:tailEnd len="med" w="med" type="none"/>
                </a:ln>
              </p:spPr>
              <p:txBody>
                <a:bodyPr anchorCtr="0" anchor="t" bIns="45700" lIns="91425"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rgbClr val="262628"/>
                    </a:solidFill>
                    <a:latin typeface="Open Sans"/>
                    <a:ea typeface="Open Sans"/>
                    <a:cs typeface="Open Sans"/>
                    <a:sym typeface="Open Sans"/>
                  </a:endParaRPr>
                </a:p>
              </p:txBody>
            </p:sp>
            <p:sp>
              <p:nvSpPr>
                <p:cNvPr id="345" name="Shape 345"/>
                <p:cNvSpPr/>
                <p:nvPr/>
              </p:nvSpPr>
              <p:spPr>
                <a:xfrm>
                  <a:off x="1296987" y="1909763"/>
                  <a:ext cx="317400" cy="314400"/>
                </a:xfrm>
                <a:prstGeom prst="rect">
                  <a:avLst/>
                </a:prstGeom>
                <a:solidFill>
                  <a:srgbClr val="FFAB40"/>
                </a:solidFill>
                <a:ln cap="flat" cmpd="sng" w="9525">
                  <a:solidFill>
                    <a:srgbClr val="FFAB40"/>
                  </a:solidFill>
                  <a:prstDash val="solid"/>
                  <a:round/>
                  <a:headEnd len="med" w="med" type="none"/>
                  <a:tailEnd len="med" w="med" type="none"/>
                </a:ln>
              </p:spPr>
              <p:txBody>
                <a:bodyPr anchorCtr="0" anchor="t" bIns="45700" lIns="91425"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rgbClr val="262628"/>
                    </a:solidFill>
                    <a:latin typeface="Open Sans"/>
                    <a:ea typeface="Open Sans"/>
                    <a:cs typeface="Open Sans"/>
                    <a:sym typeface="Open Sans"/>
                  </a:endParaRPr>
                </a:p>
              </p:txBody>
            </p:sp>
            <p:sp>
              <p:nvSpPr>
                <p:cNvPr id="346" name="Shape 346"/>
                <p:cNvSpPr/>
                <p:nvPr/>
              </p:nvSpPr>
              <p:spPr>
                <a:xfrm>
                  <a:off x="849312" y="1004887"/>
                  <a:ext cx="314400" cy="317400"/>
                </a:xfrm>
                <a:prstGeom prst="rect">
                  <a:avLst/>
                </a:prstGeom>
                <a:solidFill>
                  <a:srgbClr val="FFAB40"/>
                </a:solidFill>
                <a:ln cap="flat" cmpd="sng" w="9525">
                  <a:solidFill>
                    <a:srgbClr val="FFAB40"/>
                  </a:solidFill>
                  <a:prstDash val="solid"/>
                  <a:round/>
                  <a:headEnd len="med" w="med" type="none"/>
                  <a:tailEnd len="med" w="med" type="none"/>
                </a:ln>
              </p:spPr>
              <p:txBody>
                <a:bodyPr anchorCtr="0" anchor="t" bIns="45700" lIns="91425"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rgbClr val="262628"/>
                    </a:solidFill>
                    <a:latin typeface="Open Sans"/>
                    <a:ea typeface="Open Sans"/>
                    <a:cs typeface="Open Sans"/>
                    <a:sym typeface="Open Sans"/>
                  </a:endParaRPr>
                </a:p>
              </p:txBody>
            </p:sp>
            <p:sp>
              <p:nvSpPr>
                <p:cNvPr id="347" name="Shape 347"/>
                <p:cNvSpPr/>
                <p:nvPr/>
              </p:nvSpPr>
              <p:spPr>
                <a:xfrm>
                  <a:off x="849312" y="1455737"/>
                  <a:ext cx="314400" cy="317399"/>
                </a:xfrm>
                <a:prstGeom prst="rect">
                  <a:avLst/>
                </a:prstGeom>
                <a:solidFill>
                  <a:srgbClr val="FFAB40"/>
                </a:solidFill>
                <a:ln cap="flat" cmpd="sng" w="9525">
                  <a:solidFill>
                    <a:srgbClr val="FFAB40"/>
                  </a:solidFill>
                  <a:prstDash val="solid"/>
                  <a:round/>
                  <a:headEnd len="med" w="med" type="none"/>
                  <a:tailEnd len="med" w="med" type="none"/>
                </a:ln>
              </p:spPr>
              <p:txBody>
                <a:bodyPr anchorCtr="0" anchor="t" bIns="45700" lIns="91425"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rgbClr val="262628"/>
                    </a:solidFill>
                    <a:latin typeface="Open Sans"/>
                    <a:ea typeface="Open Sans"/>
                    <a:cs typeface="Open Sans"/>
                    <a:sym typeface="Open Sans"/>
                  </a:endParaRPr>
                </a:p>
              </p:txBody>
            </p:sp>
            <p:sp>
              <p:nvSpPr>
                <p:cNvPr id="348" name="Shape 348"/>
                <p:cNvSpPr/>
                <p:nvPr/>
              </p:nvSpPr>
              <p:spPr>
                <a:xfrm>
                  <a:off x="849312" y="1909763"/>
                  <a:ext cx="314400" cy="314400"/>
                </a:xfrm>
                <a:prstGeom prst="rect">
                  <a:avLst/>
                </a:prstGeom>
                <a:solidFill>
                  <a:srgbClr val="FFAB40"/>
                </a:solidFill>
                <a:ln cap="flat" cmpd="sng" w="9525">
                  <a:solidFill>
                    <a:srgbClr val="FFAB40"/>
                  </a:solidFill>
                  <a:prstDash val="solid"/>
                  <a:round/>
                  <a:headEnd len="med" w="med" type="none"/>
                  <a:tailEnd len="med" w="med" type="none"/>
                </a:ln>
              </p:spPr>
              <p:txBody>
                <a:bodyPr anchorCtr="0" anchor="t" bIns="45700" lIns="91425"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rgbClr val="262628"/>
                    </a:solidFill>
                    <a:latin typeface="Open Sans"/>
                    <a:ea typeface="Open Sans"/>
                    <a:cs typeface="Open Sans"/>
                    <a:sym typeface="Open Sans"/>
                  </a:endParaRPr>
                </a:p>
              </p:txBody>
            </p:sp>
          </p:grpSp>
        </p:grpSp>
      </p:grpSp>
      <p:sp>
        <p:nvSpPr>
          <p:cNvPr id="349" name="Shape 349"/>
          <p:cNvSpPr/>
          <p:nvPr/>
        </p:nvSpPr>
        <p:spPr>
          <a:xfrm rot="-5400000">
            <a:off x="5446087" y="1433000"/>
            <a:ext cx="2261700" cy="846900"/>
          </a:xfrm>
          <a:prstGeom prst="homePlate">
            <a:avLst>
              <a:gd fmla="val 50000" name="adj"/>
            </a:avLst>
          </a:prstGeom>
          <a:solidFill>
            <a:srgbClr val="4285F4"/>
          </a:solidFill>
          <a:ln>
            <a:noFill/>
          </a:ln>
        </p:spPr>
        <p:txBody>
          <a:bodyPr anchorCtr="0" anchor="ctr" bIns="91425" lIns="91425"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grpSp>
        <p:nvGrpSpPr>
          <p:cNvPr id="350" name="Shape 350"/>
          <p:cNvGrpSpPr/>
          <p:nvPr/>
        </p:nvGrpSpPr>
        <p:grpSpPr>
          <a:xfrm>
            <a:off x="5971743" y="2607935"/>
            <a:ext cx="1210371" cy="1210371"/>
            <a:chOff x="7800557" y="3118157"/>
            <a:chExt cx="540900" cy="540900"/>
          </a:xfrm>
        </p:grpSpPr>
        <p:sp>
          <p:nvSpPr>
            <p:cNvPr id="351" name="Shape 351"/>
            <p:cNvSpPr/>
            <p:nvPr/>
          </p:nvSpPr>
          <p:spPr>
            <a:xfrm>
              <a:off x="7800557" y="3118157"/>
              <a:ext cx="540900" cy="540900"/>
            </a:xfrm>
            <a:prstGeom prst="ellipse">
              <a:avLst/>
            </a:prstGeom>
            <a:solidFill>
              <a:srgbClr val="FFFFFF"/>
            </a:solidFill>
            <a:ln>
              <a:noFill/>
            </a:ln>
          </p:spPr>
          <p:txBody>
            <a:bodyPr anchorCtr="0" anchor="ctr" bIns="91425" lIns="91425"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352" name="Shape 352"/>
            <p:cNvSpPr/>
            <p:nvPr/>
          </p:nvSpPr>
          <p:spPr>
            <a:xfrm>
              <a:off x="7842402" y="3164238"/>
              <a:ext cx="454998" cy="454850"/>
            </a:xfrm>
            <a:custGeom>
              <a:pathLst>
                <a:path extrusionOk="0" h="120000" w="120000">
                  <a:moveTo>
                    <a:pt x="59986" y="120000"/>
                  </a:moveTo>
                  <a:cubicBezTo>
                    <a:pt x="59055" y="120000"/>
                    <a:pt x="58070" y="119972"/>
                    <a:pt x="57030" y="119917"/>
                  </a:cubicBezTo>
                  <a:cubicBezTo>
                    <a:pt x="40748" y="119124"/>
                    <a:pt x="25231" y="111541"/>
                    <a:pt x="14531" y="99087"/>
                  </a:cubicBezTo>
                  <a:cubicBezTo>
                    <a:pt x="13217" y="97554"/>
                    <a:pt x="11986" y="95967"/>
                    <a:pt x="10864" y="94352"/>
                  </a:cubicBezTo>
                  <a:cubicBezTo>
                    <a:pt x="4351" y="85072"/>
                    <a:pt x="629" y="74206"/>
                    <a:pt x="82" y="62956"/>
                  </a:cubicBezTo>
                  <a:cubicBezTo>
                    <a:pt x="27" y="61943"/>
                    <a:pt x="0" y="60930"/>
                    <a:pt x="0" y="60000"/>
                  </a:cubicBezTo>
                  <a:cubicBezTo>
                    <a:pt x="0" y="59041"/>
                    <a:pt x="27" y="58056"/>
                    <a:pt x="82" y="57043"/>
                  </a:cubicBezTo>
                  <a:cubicBezTo>
                    <a:pt x="629" y="45574"/>
                    <a:pt x="4460" y="34571"/>
                    <a:pt x="11165" y="25182"/>
                  </a:cubicBezTo>
                  <a:cubicBezTo>
                    <a:pt x="12342" y="23567"/>
                    <a:pt x="13573" y="21979"/>
                    <a:pt x="14887" y="20501"/>
                  </a:cubicBezTo>
                  <a:cubicBezTo>
                    <a:pt x="25751" y="8102"/>
                    <a:pt x="40720" y="848"/>
                    <a:pt x="57030" y="54"/>
                  </a:cubicBezTo>
                  <a:cubicBezTo>
                    <a:pt x="57824" y="27"/>
                    <a:pt x="57824" y="27"/>
                    <a:pt x="57824" y="27"/>
                  </a:cubicBezTo>
                  <a:cubicBezTo>
                    <a:pt x="57824" y="109"/>
                    <a:pt x="57824" y="109"/>
                    <a:pt x="57824" y="109"/>
                  </a:cubicBezTo>
                  <a:cubicBezTo>
                    <a:pt x="58563" y="27"/>
                    <a:pt x="59302" y="0"/>
                    <a:pt x="59986" y="0"/>
                  </a:cubicBezTo>
                  <a:cubicBezTo>
                    <a:pt x="60697" y="0"/>
                    <a:pt x="61409" y="27"/>
                    <a:pt x="62175" y="109"/>
                  </a:cubicBezTo>
                  <a:cubicBezTo>
                    <a:pt x="62175" y="27"/>
                    <a:pt x="62175" y="27"/>
                    <a:pt x="62175" y="27"/>
                  </a:cubicBezTo>
                  <a:cubicBezTo>
                    <a:pt x="62941" y="54"/>
                    <a:pt x="62941" y="54"/>
                    <a:pt x="62941" y="54"/>
                  </a:cubicBezTo>
                  <a:cubicBezTo>
                    <a:pt x="79279" y="848"/>
                    <a:pt x="94248" y="8102"/>
                    <a:pt x="105112" y="20501"/>
                  </a:cubicBezTo>
                  <a:cubicBezTo>
                    <a:pt x="106399" y="21979"/>
                    <a:pt x="107657" y="23567"/>
                    <a:pt x="108834" y="25182"/>
                  </a:cubicBezTo>
                  <a:cubicBezTo>
                    <a:pt x="115511" y="34571"/>
                    <a:pt x="119343" y="45574"/>
                    <a:pt x="119917" y="57043"/>
                  </a:cubicBezTo>
                  <a:cubicBezTo>
                    <a:pt x="119972" y="58056"/>
                    <a:pt x="120000" y="59041"/>
                    <a:pt x="120000" y="60000"/>
                  </a:cubicBezTo>
                  <a:cubicBezTo>
                    <a:pt x="120000" y="60930"/>
                    <a:pt x="119972" y="61943"/>
                    <a:pt x="119917" y="62956"/>
                  </a:cubicBezTo>
                  <a:cubicBezTo>
                    <a:pt x="119370" y="74206"/>
                    <a:pt x="115648" y="85072"/>
                    <a:pt x="109135" y="94352"/>
                  </a:cubicBezTo>
                  <a:cubicBezTo>
                    <a:pt x="108013" y="95967"/>
                    <a:pt x="106754" y="97554"/>
                    <a:pt x="105468" y="99087"/>
                  </a:cubicBezTo>
                  <a:cubicBezTo>
                    <a:pt x="94741" y="111541"/>
                    <a:pt x="79251" y="119124"/>
                    <a:pt x="62941" y="119917"/>
                  </a:cubicBezTo>
                  <a:cubicBezTo>
                    <a:pt x="61929" y="119972"/>
                    <a:pt x="60944" y="120000"/>
                    <a:pt x="59986" y="120000"/>
                  </a:cubicBezTo>
                  <a:close/>
                  <a:moveTo>
                    <a:pt x="63653" y="112116"/>
                  </a:moveTo>
                  <a:cubicBezTo>
                    <a:pt x="70768" y="109954"/>
                    <a:pt x="77363" y="101496"/>
                    <a:pt x="81578" y="89178"/>
                  </a:cubicBezTo>
                  <a:cubicBezTo>
                    <a:pt x="75858" y="87837"/>
                    <a:pt x="69838" y="87071"/>
                    <a:pt x="63653" y="86852"/>
                  </a:cubicBezTo>
                  <a:cubicBezTo>
                    <a:pt x="63653" y="112116"/>
                    <a:pt x="63653" y="112116"/>
                    <a:pt x="63653" y="112116"/>
                  </a:cubicBezTo>
                  <a:close/>
                  <a:moveTo>
                    <a:pt x="38421" y="89178"/>
                  </a:moveTo>
                  <a:cubicBezTo>
                    <a:pt x="42608" y="101496"/>
                    <a:pt x="49231" y="109954"/>
                    <a:pt x="56346" y="112116"/>
                  </a:cubicBezTo>
                  <a:cubicBezTo>
                    <a:pt x="56346" y="86852"/>
                    <a:pt x="56346" y="86852"/>
                    <a:pt x="56346" y="86852"/>
                  </a:cubicBezTo>
                  <a:cubicBezTo>
                    <a:pt x="50161" y="87071"/>
                    <a:pt x="44141" y="87837"/>
                    <a:pt x="38421" y="89178"/>
                  </a:cubicBezTo>
                  <a:close/>
                  <a:moveTo>
                    <a:pt x="88720" y="91177"/>
                  </a:moveTo>
                  <a:cubicBezTo>
                    <a:pt x="86421" y="98129"/>
                    <a:pt x="83329" y="104151"/>
                    <a:pt x="79689" y="108859"/>
                  </a:cubicBezTo>
                  <a:cubicBezTo>
                    <a:pt x="86941" y="105903"/>
                    <a:pt x="93509" y="101332"/>
                    <a:pt x="98846" y="95529"/>
                  </a:cubicBezTo>
                  <a:cubicBezTo>
                    <a:pt x="95835" y="93859"/>
                    <a:pt x="92442" y="92408"/>
                    <a:pt x="88720" y="91177"/>
                  </a:cubicBezTo>
                  <a:close/>
                  <a:moveTo>
                    <a:pt x="21153" y="95529"/>
                  </a:moveTo>
                  <a:cubicBezTo>
                    <a:pt x="26490" y="101332"/>
                    <a:pt x="33058" y="105903"/>
                    <a:pt x="40310" y="108859"/>
                  </a:cubicBezTo>
                  <a:cubicBezTo>
                    <a:pt x="36670" y="104151"/>
                    <a:pt x="33578" y="98129"/>
                    <a:pt x="31279" y="91177"/>
                  </a:cubicBezTo>
                  <a:cubicBezTo>
                    <a:pt x="27557" y="92408"/>
                    <a:pt x="24164" y="93859"/>
                    <a:pt x="21153" y="95529"/>
                  </a:cubicBezTo>
                  <a:close/>
                  <a:moveTo>
                    <a:pt x="90745" y="84032"/>
                  </a:moveTo>
                  <a:cubicBezTo>
                    <a:pt x="95480" y="85565"/>
                    <a:pt x="99749" y="87454"/>
                    <a:pt x="103498" y="89644"/>
                  </a:cubicBezTo>
                  <a:cubicBezTo>
                    <a:pt x="108779" y="81897"/>
                    <a:pt x="111899" y="72947"/>
                    <a:pt x="112529" y="63640"/>
                  </a:cubicBezTo>
                  <a:cubicBezTo>
                    <a:pt x="93372" y="63640"/>
                    <a:pt x="93372" y="63640"/>
                    <a:pt x="93372" y="63640"/>
                  </a:cubicBezTo>
                  <a:cubicBezTo>
                    <a:pt x="93153" y="70729"/>
                    <a:pt x="92278" y="77600"/>
                    <a:pt x="90745" y="84032"/>
                  </a:cubicBezTo>
                  <a:close/>
                  <a:moveTo>
                    <a:pt x="7443" y="63640"/>
                  </a:moveTo>
                  <a:cubicBezTo>
                    <a:pt x="8100" y="72947"/>
                    <a:pt x="11220" y="81897"/>
                    <a:pt x="16474" y="89644"/>
                  </a:cubicBezTo>
                  <a:cubicBezTo>
                    <a:pt x="20250" y="87454"/>
                    <a:pt x="24519" y="85565"/>
                    <a:pt x="29254" y="84032"/>
                  </a:cubicBezTo>
                  <a:cubicBezTo>
                    <a:pt x="27721" y="77600"/>
                    <a:pt x="26846" y="70729"/>
                    <a:pt x="26599" y="63640"/>
                  </a:cubicBezTo>
                  <a:cubicBezTo>
                    <a:pt x="7443" y="63640"/>
                    <a:pt x="7443" y="63640"/>
                    <a:pt x="7443" y="63640"/>
                  </a:cubicBezTo>
                  <a:close/>
                  <a:moveTo>
                    <a:pt x="63653" y="79516"/>
                  </a:moveTo>
                  <a:cubicBezTo>
                    <a:pt x="70604" y="79735"/>
                    <a:pt x="77309" y="80583"/>
                    <a:pt x="83603" y="82062"/>
                  </a:cubicBezTo>
                  <a:cubicBezTo>
                    <a:pt x="84998" y="76204"/>
                    <a:pt x="85819" y="70018"/>
                    <a:pt x="86066" y="63640"/>
                  </a:cubicBezTo>
                  <a:cubicBezTo>
                    <a:pt x="63653" y="63640"/>
                    <a:pt x="63653" y="63640"/>
                    <a:pt x="63653" y="63640"/>
                  </a:cubicBezTo>
                  <a:cubicBezTo>
                    <a:pt x="63653" y="79516"/>
                    <a:pt x="63653" y="79516"/>
                    <a:pt x="63653" y="79516"/>
                  </a:cubicBezTo>
                  <a:close/>
                  <a:moveTo>
                    <a:pt x="33933" y="63640"/>
                  </a:moveTo>
                  <a:cubicBezTo>
                    <a:pt x="34180" y="70018"/>
                    <a:pt x="35001" y="76204"/>
                    <a:pt x="36369" y="82062"/>
                  </a:cubicBezTo>
                  <a:cubicBezTo>
                    <a:pt x="42690" y="80583"/>
                    <a:pt x="49395" y="79735"/>
                    <a:pt x="56346" y="79516"/>
                  </a:cubicBezTo>
                  <a:cubicBezTo>
                    <a:pt x="56346" y="63640"/>
                    <a:pt x="56346" y="63640"/>
                    <a:pt x="56346" y="63640"/>
                  </a:cubicBezTo>
                  <a:cubicBezTo>
                    <a:pt x="33933" y="63640"/>
                    <a:pt x="33933" y="63640"/>
                    <a:pt x="33933" y="63640"/>
                  </a:cubicBezTo>
                  <a:close/>
                  <a:moveTo>
                    <a:pt x="112529" y="56332"/>
                  </a:moveTo>
                  <a:cubicBezTo>
                    <a:pt x="111872" y="46833"/>
                    <a:pt x="108643" y="37691"/>
                    <a:pt x="103169" y="29863"/>
                  </a:cubicBezTo>
                  <a:cubicBezTo>
                    <a:pt x="99448" y="31998"/>
                    <a:pt x="95233" y="33832"/>
                    <a:pt x="90581" y="35310"/>
                  </a:cubicBezTo>
                  <a:cubicBezTo>
                    <a:pt x="92223" y="41934"/>
                    <a:pt x="93153" y="48996"/>
                    <a:pt x="93372" y="56332"/>
                  </a:cubicBezTo>
                  <a:cubicBezTo>
                    <a:pt x="112529" y="56332"/>
                    <a:pt x="112529" y="56332"/>
                    <a:pt x="112529" y="56332"/>
                  </a:cubicBezTo>
                  <a:close/>
                  <a:moveTo>
                    <a:pt x="86066" y="56332"/>
                  </a:moveTo>
                  <a:cubicBezTo>
                    <a:pt x="85819" y="49735"/>
                    <a:pt x="84944" y="43330"/>
                    <a:pt x="83438" y="37281"/>
                  </a:cubicBezTo>
                  <a:cubicBezTo>
                    <a:pt x="77199" y="38731"/>
                    <a:pt x="70549" y="39580"/>
                    <a:pt x="63653" y="39799"/>
                  </a:cubicBezTo>
                  <a:cubicBezTo>
                    <a:pt x="63653" y="56332"/>
                    <a:pt x="63653" y="56332"/>
                    <a:pt x="63653" y="56332"/>
                  </a:cubicBezTo>
                  <a:cubicBezTo>
                    <a:pt x="86066" y="56332"/>
                    <a:pt x="86066" y="56332"/>
                    <a:pt x="86066" y="56332"/>
                  </a:cubicBezTo>
                  <a:close/>
                  <a:moveTo>
                    <a:pt x="56346" y="56332"/>
                  </a:moveTo>
                  <a:cubicBezTo>
                    <a:pt x="56346" y="39799"/>
                    <a:pt x="56346" y="39799"/>
                    <a:pt x="56346" y="39799"/>
                  </a:cubicBezTo>
                  <a:cubicBezTo>
                    <a:pt x="49450" y="39580"/>
                    <a:pt x="42800" y="38731"/>
                    <a:pt x="36533" y="37281"/>
                  </a:cubicBezTo>
                  <a:cubicBezTo>
                    <a:pt x="35055" y="43330"/>
                    <a:pt x="34180" y="49735"/>
                    <a:pt x="33933" y="56332"/>
                  </a:cubicBezTo>
                  <a:cubicBezTo>
                    <a:pt x="56346" y="56332"/>
                    <a:pt x="56346" y="56332"/>
                    <a:pt x="56346" y="56332"/>
                  </a:cubicBezTo>
                  <a:close/>
                  <a:moveTo>
                    <a:pt x="26599" y="56332"/>
                  </a:moveTo>
                  <a:cubicBezTo>
                    <a:pt x="26846" y="48996"/>
                    <a:pt x="27776" y="41934"/>
                    <a:pt x="29391" y="35310"/>
                  </a:cubicBezTo>
                  <a:cubicBezTo>
                    <a:pt x="24766" y="33832"/>
                    <a:pt x="20551" y="31998"/>
                    <a:pt x="16830" y="29863"/>
                  </a:cubicBezTo>
                  <a:cubicBezTo>
                    <a:pt x="11329" y="37691"/>
                    <a:pt x="8100" y="46833"/>
                    <a:pt x="7443" y="56332"/>
                  </a:cubicBezTo>
                  <a:cubicBezTo>
                    <a:pt x="26599" y="56332"/>
                    <a:pt x="26599" y="56332"/>
                    <a:pt x="26599" y="56332"/>
                  </a:cubicBezTo>
                  <a:close/>
                  <a:moveTo>
                    <a:pt x="63653" y="32463"/>
                  </a:moveTo>
                  <a:cubicBezTo>
                    <a:pt x="69755" y="32244"/>
                    <a:pt x="75694" y="31478"/>
                    <a:pt x="81359" y="30164"/>
                  </a:cubicBezTo>
                  <a:cubicBezTo>
                    <a:pt x="77144" y="18202"/>
                    <a:pt x="70631" y="9990"/>
                    <a:pt x="63653" y="7855"/>
                  </a:cubicBezTo>
                  <a:cubicBezTo>
                    <a:pt x="63653" y="32463"/>
                    <a:pt x="63653" y="32463"/>
                    <a:pt x="63653" y="32463"/>
                  </a:cubicBezTo>
                  <a:close/>
                  <a:moveTo>
                    <a:pt x="38640" y="30164"/>
                  </a:moveTo>
                  <a:cubicBezTo>
                    <a:pt x="44305" y="31478"/>
                    <a:pt x="50244" y="32244"/>
                    <a:pt x="56346" y="32463"/>
                  </a:cubicBezTo>
                  <a:cubicBezTo>
                    <a:pt x="56346" y="7855"/>
                    <a:pt x="56346" y="7855"/>
                    <a:pt x="56346" y="7855"/>
                  </a:cubicBezTo>
                  <a:cubicBezTo>
                    <a:pt x="49368" y="9990"/>
                    <a:pt x="42827" y="18202"/>
                    <a:pt x="38640" y="30164"/>
                  </a:cubicBezTo>
                  <a:close/>
                  <a:moveTo>
                    <a:pt x="79689" y="11140"/>
                  </a:moveTo>
                  <a:cubicBezTo>
                    <a:pt x="83220" y="15684"/>
                    <a:pt x="86257" y="21514"/>
                    <a:pt x="88529" y="28193"/>
                  </a:cubicBezTo>
                  <a:cubicBezTo>
                    <a:pt x="92141" y="26989"/>
                    <a:pt x="95480" y="25593"/>
                    <a:pt x="98435" y="24005"/>
                  </a:cubicBezTo>
                  <a:cubicBezTo>
                    <a:pt x="93181" y="18421"/>
                    <a:pt x="86750" y="14014"/>
                    <a:pt x="79689" y="11140"/>
                  </a:cubicBezTo>
                  <a:close/>
                  <a:moveTo>
                    <a:pt x="21564" y="24005"/>
                  </a:moveTo>
                  <a:cubicBezTo>
                    <a:pt x="24519" y="25593"/>
                    <a:pt x="27858" y="26989"/>
                    <a:pt x="31470" y="28193"/>
                  </a:cubicBezTo>
                  <a:cubicBezTo>
                    <a:pt x="33742" y="21514"/>
                    <a:pt x="36779" y="15684"/>
                    <a:pt x="40310" y="11140"/>
                  </a:cubicBezTo>
                  <a:cubicBezTo>
                    <a:pt x="33222" y="14014"/>
                    <a:pt x="26818" y="18421"/>
                    <a:pt x="21564" y="24005"/>
                  </a:cubicBezTo>
                  <a:close/>
                </a:path>
              </a:pathLst>
            </a:custGeom>
            <a:solidFill>
              <a:srgbClr val="0097A7"/>
            </a:solidFill>
            <a:ln cap="flat" cmpd="sng" w="28575">
              <a:solidFill>
                <a:srgbClr val="0097A7">
                  <a:alpha val="0"/>
                </a:srgbClr>
              </a:solidFill>
              <a:prstDash val="solid"/>
              <a:round/>
              <a:headEnd len="med" w="med" type="none"/>
              <a:tailEnd len="med" w="med" type="none"/>
            </a:ln>
          </p:spPr>
          <p:txBody>
            <a:bodyPr anchorCtr="0" anchor="t" bIns="45700" lIns="91425"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353" name="Shape 353"/>
          <p:cNvGrpSpPr/>
          <p:nvPr/>
        </p:nvGrpSpPr>
        <p:grpSpPr>
          <a:xfrm>
            <a:off x="5685925" y="2322206"/>
            <a:ext cx="1782000" cy="1781835"/>
            <a:chOff x="2192050" y="2161306"/>
            <a:chExt cx="1782000" cy="1781835"/>
          </a:xfrm>
        </p:grpSpPr>
        <p:sp>
          <p:nvSpPr>
            <p:cNvPr id="354" name="Shape 354"/>
            <p:cNvSpPr txBox="1"/>
            <p:nvPr/>
          </p:nvSpPr>
          <p:spPr>
            <a:xfrm>
              <a:off x="2192050" y="2789875"/>
              <a:ext cx="1782000" cy="524700"/>
            </a:xfrm>
            <a:prstGeom prst="rect">
              <a:avLst/>
            </a:prstGeom>
            <a:noFill/>
            <a:ln>
              <a:noFill/>
            </a:ln>
          </p:spPr>
          <p:txBody>
            <a:bodyPr anchorCtr="0" anchor="ctr" bIns="0" lIns="0" rIns="0" wrap="square" tIns="0">
              <a:noAutofit/>
            </a:bodyPr>
            <a:lstStyle/>
            <a:p>
              <a:pPr indent="0" lvl="0" marL="0" marR="0" rtl="0" algn="ctr">
                <a:lnSpc>
                  <a:spcPct val="100000"/>
                </a:lnSpc>
                <a:spcBef>
                  <a:spcPts val="0"/>
                </a:spcBef>
                <a:spcAft>
                  <a:spcPts val="0"/>
                </a:spcAft>
                <a:buClr>
                  <a:srgbClr val="666666"/>
                </a:buClr>
                <a:buFont typeface="Roboto"/>
                <a:buNone/>
              </a:pPr>
              <a:r>
                <a:rPr b="1" i="0" lang="en" sz="4000" u="none" cap="none" strike="noStrike">
                  <a:solidFill>
                    <a:srgbClr val="0097A7"/>
                  </a:solidFill>
                  <a:latin typeface="Roboto"/>
                  <a:ea typeface="Roboto"/>
                  <a:cs typeface="Roboto"/>
                  <a:sym typeface="Roboto"/>
                </a:rPr>
                <a:t>Web</a:t>
              </a:r>
            </a:p>
          </p:txBody>
        </p:sp>
        <p:grpSp>
          <p:nvGrpSpPr>
            <p:cNvPr id="355" name="Shape 355"/>
            <p:cNvGrpSpPr/>
            <p:nvPr/>
          </p:nvGrpSpPr>
          <p:grpSpPr>
            <a:xfrm>
              <a:off x="2192136" y="2161306"/>
              <a:ext cx="1781835" cy="1781835"/>
              <a:chOff x="2402682" y="1240436"/>
              <a:chExt cx="1369800" cy="1369799"/>
            </a:xfrm>
          </p:grpSpPr>
          <p:sp>
            <p:nvSpPr>
              <p:cNvPr id="356" name="Shape 356"/>
              <p:cNvSpPr/>
              <p:nvPr/>
            </p:nvSpPr>
            <p:spPr>
              <a:xfrm>
                <a:off x="2463599" y="1301549"/>
                <a:ext cx="1244700" cy="1244699"/>
              </a:xfrm>
              <a:prstGeom prst="ellipse">
                <a:avLst/>
              </a:prstGeom>
              <a:solidFill>
                <a:srgbClr val="FFFFFF"/>
              </a:solidFill>
              <a:ln cap="flat" cmpd="sng" w="9525">
                <a:solidFill>
                  <a:srgbClr val="666666"/>
                </a:solidFill>
                <a:prstDash val="solid"/>
                <a:round/>
                <a:headEnd len="med" w="med" type="none"/>
                <a:tailEnd len="med" w="med" type="none"/>
              </a:ln>
            </p:spPr>
            <p:txBody>
              <a:bodyPr anchorCtr="0" anchor="ctr" bIns="91425" lIns="91425"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357" name="Shape 357"/>
              <p:cNvSpPr/>
              <p:nvPr/>
            </p:nvSpPr>
            <p:spPr>
              <a:xfrm>
                <a:off x="2402682" y="1240436"/>
                <a:ext cx="1369800" cy="1369799"/>
              </a:xfrm>
              <a:prstGeom prst="donut">
                <a:avLst>
                  <a:gd fmla="val 7753" name="adj"/>
                </a:avLst>
              </a:prstGeom>
              <a:solidFill>
                <a:srgbClr val="0097A7"/>
              </a:solidFill>
              <a:ln>
                <a:noFill/>
              </a:ln>
            </p:spPr>
            <p:txBody>
              <a:bodyPr anchorCtr="0" anchor="ctr" bIns="91425" lIns="91425"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358" name="Shape 358"/>
          <p:cNvGrpSpPr/>
          <p:nvPr/>
        </p:nvGrpSpPr>
        <p:grpSpPr>
          <a:xfrm>
            <a:off x="5685925" y="2322206"/>
            <a:ext cx="1782000" cy="1781835"/>
            <a:chOff x="5762125" y="2855606"/>
            <a:chExt cx="1782000" cy="1781835"/>
          </a:xfrm>
        </p:grpSpPr>
        <p:grpSp>
          <p:nvGrpSpPr>
            <p:cNvPr id="359" name="Shape 359"/>
            <p:cNvGrpSpPr/>
            <p:nvPr/>
          </p:nvGrpSpPr>
          <p:grpSpPr>
            <a:xfrm>
              <a:off x="5762125" y="2855606"/>
              <a:ext cx="1782000" cy="1781835"/>
              <a:chOff x="2192050" y="2161306"/>
              <a:chExt cx="1782000" cy="1781835"/>
            </a:xfrm>
          </p:grpSpPr>
          <p:grpSp>
            <p:nvGrpSpPr>
              <p:cNvPr id="360" name="Shape 360"/>
              <p:cNvGrpSpPr/>
              <p:nvPr/>
            </p:nvGrpSpPr>
            <p:grpSpPr>
              <a:xfrm>
                <a:off x="2192136" y="2161306"/>
                <a:ext cx="1781835" cy="1781835"/>
                <a:chOff x="2402682" y="1240436"/>
                <a:chExt cx="1369800" cy="1369799"/>
              </a:xfrm>
            </p:grpSpPr>
            <p:sp>
              <p:nvSpPr>
                <p:cNvPr id="361" name="Shape 361"/>
                <p:cNvSpPr/>
                <p:nvPr/>
              </p:nvSpPr>
              <p:spPr>
                <a:xfrm>
                  <a:off x="2463599" y="1301549"/>
                  <a:ext cx="1244700" cy="1244699"/>
                </a:xfrm>
                <a:prstGeom prst="ellipse">
                  <a:avLst/>
                </a:prstGeom>
                <a:solidFill>
                  <a:srgbClr val="FFFFFF"/>
                </a:solidFill>
                <a:ln cap="flat" cmpd="sng" w="9525">
                  <a:solidFill>
                    <a:srgbClr val="666666"/>
                  </a:solidFill>
                  <a:prstDash val="solid"/>
                  <a:round/>
                  <a:headEnd len="med" w="med" type="none"/>
                  <a:tailEnd len="med" w="med" type="none"/>
                </a:ln>
              </p:spPr>
              <p:txBody>
                <a:bodyPr anchorCtr="0" anchor="ctr" bIns="91425" lIns="91425"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362" name="Shape 362"/>
                <p:cNvSpPr/>
                <p:nvPr/>
              </p:nvSpPr>
              <p:spPr>
                <a:xfrm>
                  <a:off x="2402682" y="1240436"/>
                  <a:ext cx="1369800" cy="1369799"/>
                </a:xfrm>
                <a:prstGeom prst="donut">
                  <a:avLst>
                    <a:gd fmla="val 7753" name="adj"/>
                  </a:avLst>
                </a:prstGeom>
                <a:solidFill>
                  <a:srgbClr val="304FFE"/>
                </a:solidFill>
                <a:ln>
                  <a:noFill/>
                </a:ln>
              </p:spPr>
              <p:txBody>
                <a:bodyPr anchorCtr="0" anchor="ctr" bIns="91425" lIns="91425"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grpSp>
          <p:sp>
            <p:nvSpPr>
              <p:cNvPr id="363" name="Shape 363"/>
              <p:cNvSpPr txBox="1"/>
              <p:nvPr/>
            </p:nvSpPr>
            <p:spPr>
              <a:xfrm>
                <a:off x="2192050" y="2789875"/>
                <a:ext cx="1782000" cy="524700"/>
              </a:xfrm>
              <a:prstGeom prst="rect">
                <a:avLst/>
              </a:prstGeom>
              <a:noFill/>
              <a:ln>
                <a:noFill/>
              </a:ln>
            </p:spPr>
            <p:txBody>
              <a:bodyPr anchorCtr="0" anchor="ctr" bIns="0" lIns="0" rIns="0" wrap="square" tIns="0">
                <a:noAutofit/>
              </a:bodyPr>
              <a:lstStyle/>
              <a:p>
                <a:pPr indent="0" lvl="0" marL="0" marR="0" rtl="0" algn="ctr">
                  <a:lnSpc>
                    <a:spcPct val="100000"/>
                  </a:lnSpc>
                  <a:spcBef>
                    <a:spcPts val="0"/>
                  </a:spcBef>
                  <a:spcAft>
                    <a:spcPts val="0"/>
                  </a:spcAft>
                  <a:buClr>
                    <a:srgbClr val="666666"/>
                  </a:buClr>
                  <a:buFont typeface="Roboto"/>
                  <a:buNone/>
                </a:pPr>
                <a:r>
                  <a:rPr b="1" i="0" lang="en" sz="4000" u="none" cap="none" strike="noStrike">
                    <a:solidFill>
                      <a:srgbClr val="0097A7"/>
                    </a:solidFill>
                    <a:latin typeface="Roboto"/>
                    <a:ea typeface="Roboto"/>
                    <a:cs typeface="Roboto"/>
                    <a:sym typeface="Roboto"/>
                  </a:rPr>
                  <a:t>Web</a:t>
                </a:r>
              </a:p>
            </p:txBody>
          </p:sp>
        </p:grpSp>
        <p:grpSp>
          <p:nvGrpSpPr>
            <p:cNvPr id="364" name="Shape 364"/>
            <p:cNvGrpSpPr/>
            <p:nvPr/>
          </p:nvGrpSpPr>
          <p:grpSpPr>
            <a:xfrm>
              <a:off x="6047943" y="3141335"/>
              <a:ext cx="1210371" cy="1210371"/>
              <a:chOff x="7800557" y="3118157"/>
              <a:chExt cx="540900" cy="540900"/>
            </a:xfrm>
          </p:grpSpPr>
          <p:sp>
            <p:nvSpPr>
              <p:cNvPr id="365" name="Shape 365"/>
              <p:cNvSpPr/>
              <p:nvPr/>
            </p:nvSpPr>
            <p:spPr>
              <a:xfrm>
                <a:off x="7800557" y="3118157"/>
                <a:ext cx="540900" cy="540900"/>
              </a:xfrm>
              <a:prstGeom prst="ellipse">
                <a:avLst/>
              </a:prstGeom>
              <a:solidFill>
                <a:srgbClr val="FFFFFF"/>
              </a:solidFill>
              <a:ln>
                <a:noFill/>
              </a:ln>
            </p:spPr>
            <p:txBody>
              <a:bodyPr anchorCtr="0" anchor="ctr" bIns="91425" lIns="91425"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366" name="Shape 366"/>
              <p:cNvSpPr/>
              <p:nvPr/>
            </p:nvSpPr>
            <p:spPr>
              <a:xfrm>
                <a:off x="7842402" y="3164238"/>
                <a:ext cx="454998" cy="454850"/>
              </a:xfrm>
              <a:custGeom>
                <a:pathLst>
                  <a:path extrusionOk="0" h="120000" w="120000">
                    <a:moveTo>
                      <a:pt x="59986" y="120000"/>
                    </a:moveTo>
                    <a:cubicBezTo>
                      <a:pt x="59055" y="120000"/>
                      <a:pt x="58070" y="119972"/>
                      <a:pt x="57030" y="119917"/>
                    </a:cubicBezTo>
                    <a:cubicBezTo>
                      <a:pt x="40748" y="119124"/>
                      <a:pt x="25231" y="111541"/>
                      <a:pt x="14531" y="99087"/>
                    </a:cubicBezTo>
                    <a:cubicBezTo>
                      <a:pt x="13217" y="97554"/>
                      <a:pt x="11986" y="95967"/>
                      <a:pt x="10864" y="94352"/>
                    </a:cubicBezTo>
                    <a:cubicBezTo>
                      <a:pt x="4351" y="85072"/>
                      <a:pt x="629" y="74206"/>
                      <a:pt x="82" y="62956"/>
                    </a:cubicBezTo>
                    <a:cubicBezTo>
                      <a:pt x="27" y="61943"/>
                      <a:pt x="0" y="60930"/>
                      <a:pt x="0" y="60000"/>
                    </a:cubicBezTo>
                    <a:cubicBezTo>
                      <a:pt x="0" y="59041"/>
                      <a:pt x="27" y="58056"/>
                      <a:pt x="82" y="57043"/>
                    </a:cubicBezTo>
                    <a:cubicBezTo>
                      <a:pt x="629" y="45574"/>
                      <a:pt x="4460" y="34571"/>
                      <a:pt x="11165" y="25182"/>
                    </a:cubicBezTo>
                    <a:cubicBezTo>
                      <a:pt x="12342" y="23567"/>
                      <a:pt x="13573" y="21979"/>
                      <a:pt x="14887" y="20501"/>
                    </a:cubicBezTo>
                    <a:cubicBezTo>
                      <a:pt x="25751" y="8102"/>
                      <a:pt x="40720" y="848"/>
                      <a:pt x="57030" y="54"/>
                    </a:cubicBezTo>
                    <a:cubicBezTo>
                      <a:pt x="57824" y="27"/>
                      <a:pt x="57824" y="27"/>
                      <a:pt x="57824" y="27"/>
                    </a:cubicBezTo>
                    <a:cubicBezTo>
                      <a:pt x="57824" y="109"/>
                      <a:pt x="57824" y="109"/>
                      <a:pt x="57824" y="109"/>
                    </a:cubicBezTo>
                    <a:cubicBezTo>
                      <a:pt x="58563" y="27"/>
                      <a:pt x="59302" y="0"/>
                      <a:pt x="59986" y="0"/>
                    </a:cubicBezTo>
                    <a:cubicBezTo>
                      <a:pt x="60697" y="0"/>
                      <a:pt x="61409" y="27"/>
                      <a:pt x="62175" y="109"/>
                    </a:cubicBezTo>
                    <a:cubicBezTo>
                      <a:pt x="62175" y="27"/>
                      <a:pt x="62175" y="27"/>
                      <a:pt x="62175" y="27"/>
                    </a:cubicBezTo>
                    <a:cubicBezTo>
                      <a:pt x="62941" y="54"/>
                      <a:pt x="62941" y="54"/>
                      <a:pt x="62941" y="54"/>
                    </a:cubicBezTo>
                    <a:cubicBezTo>
                      <a:pt x="79279" y="848"/>
                      <a:pt x="94248" y="8102"/>
                      <a:pt x="105112" y="20501"/>
                    </a:cubicBezTo>
                    <a:cubicBezTo>
                      <a:pt x="106399" y="21979"/>
                      <a:pt x="107657" y="23567"/>
                      <a:pt x="108834" y="25182"/>
                    </a:cubicBezTo>
                    <a:cubicBezTo>
                      <a:pt x="115511" y="34571"/>
                      <a:pt x="119343" y="45574"/>
                      <a:pt x="119917" y="57043"/>
                    </a:cubicBezTo>
                    <a:cubicBezTo>
                      <a:pt x="119972" y="58056"/>
                      <a:pt x="120000" y="59041"/>
                      <a:pt x="120000" y="60000"/>
                    </a:cubicBezTo>
                    <a:cubicBezTo>
                      <a:pt x="120000" y="60930"/>
                      <a:pt x="119972" y="61943"/>
                      <a:pt x="119917" y="62956"/>
                    </a:cubicBezTo>
                    <a:cubicBezTo>
                      <a:pt x="119370" y="74206"/>
                      <a:pt x="115648" y="85072"/>
                      <a:pt x="109135" y="94352"/>
                    </a:cubicBezTo>
                    <a:cubicBezTo>
                      <a:pt x="108013" y="95967"/>
                      <a:pt x="106754" y="97554"/>
                      <a:pt x="105468" y="99087"/>
                    </a:cubicBezTo>
                    <a:cubicBezTo>
                      <a:pt x="94741" y="111541"/>
                      <a:pt x="79251" y="119124"/>
                      <a:pt x="62941" y="119917"/>
                    </a:cubicBezTo>
                    <a:cubicBezTo>
                      <a:pt x="61929" y="119972"/>
                      <a:pt x="60944" y="120000"/>
                      <a:pt x="59986" y="120000"/>
                    </a:cubicBezTo>
                    <a:close/>
                    <a:moveTo>
                      <a:pt x="63653" y="112116"/>
                    </a:moveTo>
                    <a:cubicBezTo>
                      <a:pt x="70768" y="109954"/>
                      <a:pt x="77363" y="101496"/>
                      <a:pt x="81578" y="89178"/>
                    </a:cubicBezTo>
                    <a:cubicBezTo>
                      <a:pt x="75858" y="87837"/>
                      <a:pt x="69838" y="87071"/>
                      <a:pt x="63653" y="86852"/>
                    </a:cubicBezTo>
                    <a:cubicBezTo>
                      <a:pt x="63653" y="112116"/>
                      <a:pt x="63653" y="112116"/>
                      <a:pt x="63653" y="112116"/>
                    </a:cubicBezTo>
                    <a:close/>
                    <a:moveTo>
                      <a:pt x="38421" y="89178"/>
                    </a:moveTo>
                    <a:cubicBezTo>
                      <a:pt x="42608" y="101496"/>
                      <a:pt x="49231" y="109954"/>
                      <a:pt x="56346" y="112116"/>
                    </a:cubicBezTo>
                    <a:cubicBezTo>
                      <a:pt x="56346" y="86852"/>
                      <a:pt x="56346" y="86852"/>
                      <a:pt x="56346" y="86852"/>
                    </a:cubicBezTo>
                    <a:cubicBezTo>
                      <a:pt x="50161" y="87071"/>
                      <a:pt x="44141" y="87837"/>
                      <a:pt x="38421" y="89178"/>
                    </a:cubicBezTo>
                    <a:close/>
                    <a:moveTo>
                      <a:pt x="88720" y="91177"/>
                    </a:moveTo>
                    <a:cubicBezTo>
                      <a:pt x="86421" y="98129"/>
                      <a:pt x="83329" y="104151"/>
                      <a:pt x="79689" y="108859"/>
                    </a:cubicBezTo>
                    <a:cubicBezTo>
                      <a:pt x="86941" y="105903"/>
                      <a:pt x="93509" y="101332"/>
                      <a:pt x="98846" y="95529"/>
                    </a:cubicBezTo>
                    <a:cubicBezTo>
                      <a:pt x="95835" y="93859"/>
                      <a:pt x="92442" y="92408"/>
                      <a:pt x="88720" y="91177"/>
                    </a:cubicBezTo>
                    <a:close/>
                    <a:moveTo>
                      <a:pt x="21153" y="95529"/>
                    </a:moveTo>
                    <a:cubicBezTo>
                      <a:pt x="26490" y="101332"/>
                      <a:pt x="33058" y="105903"/>
                      <a:pt x="40310" y="108859"/>
                    </a:cubicBezTo>
                    <a:cubicBezTo>
                      <a:pt x="36670" y="104151"/>
                      <a:pt x="33578" y="98129"/>
                      <a:pt x="31279" y="91177"/>
                    </a:cubicBezTo>
                    <a:cubicBezTo>
                      <a:pt x="27557" y="92408"/>
                      <a:pt x="24164" y="93859"/>
                      <a:pt x="21153" y="95529"/>
                    </a:cubicBezTo>
                    <a:close/>
                    <a:moveTo>
                      <a:pt x="90745" y="84032"/>
                    </a:moveTo>
                    <a:cubicBezTo>
                      <a:pt x="95480" y="85565"/>
                      <a:pt x="99749" y="87454"/>
                      <a:pt x="103498" y="89644"/>
                    </a:cubicBezTo>
                    <a:cubicBezTo>
                      <a:pt x="108779" y="81897"/>
                      <a:pt x="111899" y="72947"/>
                      <a:pt x="112529" y="63640"/>
                    </a:cubicBezTo>
                    <a:cubicBezTo>
                      <a:pt x="93372" y="63640"/>
                      <a:pt x="93372" y="63640"/>
                      <a:pt x="93372" y="63640"/>
                    </a:cubicBezTo>
                    <a:cubicBezTo>
                      <a:pt x="93153" y="70729"/>
                      <a:pt x="92278" y="77600"/>
                      <a:pt x="90745" y="84032"/>
                    </a:cubicBezTo>
                    <a:close/>
                    <a:moveTo>
                      <a:pt x="7443" y="63640"/>
                    </a:moveTo>
                    <a:cubicBezTo>
                      <a:pt x="8100" y="72947"/>
                      <a:pt x="11220" y="81897"/>
                      <a:pt x="16474" y="89644"/>
                    </a:cubicBezTo>
                    <a:cubicBezTo>
                      <a:pt x="20250" y="87454"/>
                      <a:pt x="24519" y="85565"/>
                      <a:pt x="29254" y="84032"/>
                    </a:cubicBezTo>
                    <a:cubicBezTo>
                      <a:pt x="27721" y="77600"/>
                      <a:pt x="26846" y="70729"/>
                      <a:pt x="26599" y="63640"/>
                    </a:cubicBezTo>
                    <a:cubicBezTo>
                      <a:pt x="7443" y="63640"/>
                      <a:pt x="7443" y="63640"/>
                      <a:pt x="7443" y="63640"/>
                    </a:cubicBezTo>
                    <a:close/>
                    <a:moveTo>
                      <a:pt x="63653" y="79516"/>
                    </a:moveTo>
                    <a:cubicBezTo>
                      <a:pt x="70604" y="79735"/>
                      <a:pt x="77309" y="80583"/>
                      <a:pt x="83603" y="82062"/>
                    </a:cubicBezTo>
                    <a:cubicBezTo>
                      <a:pt x="84998" y="76204"/>
                      <a:pt x="85819" y="70018"/>
                      <a:pt x="86066" y="63640"/>
                    </a:cubicBezTo>
                    <a:cubicBezTo>
                      <a:pt x="63653" y="63640"/>
                      <a:pt x="63653" y="63640"/>
                      <a:pt x="63653" y="63640"/>
                    </a:cubicBezTo>
                    <a:cubicBezTo>
                      <a:pt x="63653" y="79516"/>
                      <a:pt x="63653" y="79516"/>
                      <a:pt x="63653" y="79516"/>
                    </a:cubicBezTo>
                    <a:close/>
                    <a:moveTo>
                      <a:pt x="33933" y="63640"/>
                    </a:moveTo>
                    <a:cubicBezTo>
                      <a:pt x="34180" y="70018"/>
                      <a:pt x="35001" y="76204"/>
                      <a:pt x="36369" y="82062"/>
                    </a:cubicBezTo>
                    <a:cubicBezTo>
                      <a:pt x="42690" y="80583"/>
                      <a:pt x="49395" y="79735"/>
                      <a:pt x="56346" y="79516"/>
                    </a:cubicBezTo>
                    <a:cubicBezTo>
                      <a:pt x="56346" y="63640"/>
                      <a:pt x="56346" y="63640"/>
                      <a:pt x="56346" y="63640"/>
                    </a:cubicBezTo>
                    <a:cubicBezTo>
                      <a:pt x="33933" y="63640"/>
                      <a:pt x="33933" y="63640"/>
                      <a:pt x="33933" y="63640"/>
                    </a:cubicBezTo>
                    <a:close/>
                    <a:moveTo>
                      <a:pt x="112529" y="56332"/>
                    </a:moveTo>
                    <a:cubicBezTo>
                      <a:pt x="111872" y="46833"/>
                      <a:pt x="108643" y="37691"/>
                      <a:pt x="103169" y="29863"/>
                    </a:cubicBezTo>
                    <a:cubicBezTo>
                      <a:pt x="99448" y="31998"/>
                      <a:pt x="95233" y="33832"/>
                      <a:pt x="90581" y="35310"/>
                    </a:cubicBezTo>
                    <a:cubicBezTo>
                      <a:pt x="92223" y="41934"/>
                      <a:pt x="93153" y="48996"/>
                      <a:pt x="93372" y="56332"/>
                    </a:cubicBezTo>
                    <a:cubicBezTo>
                      <a:pt x="112529" y="56332"/>
                      <a:pt x="112529" y="56332"/>
                      <a:pt x="112529" y="56332"/>
                    </a:cubicBezTo>
                    <a:close/>
                    <a:moveTo>
                      <a:pt x="86066" y="56332"/>
                    </a:moveTo>
                    <a:cubicBezTo>
                      <a:pt x="85819" y="49735"/>
                      <a:pt x="84944" y="43330"/>
                      <a:pt x="83438" y="37281"/>
                    </a:cubicBezTo>
                    <a:cubicBezTo>
                      <a:pt x="77199" y="38731"/>
                      <a:pt x="70549" y="39580"/>
                      <a:pt x="63653" y="39799"/>
                    </a:cubicBezTo>
                    <a:cubicBezTo>
                      <a:pt x="63653" y="56332"/>
                      <a:pt x="63653" y="56332"/>
                      <a:pt x="63653" y="56332"/>
                    </a:cubicBezTo>
                    <a:cubicBezTo>
                      <a:pt x="86066" y="56332"/>
                      <a:pt x="86066" y="56332"/>
                      <a:pt x="86066" y="56332"/>
                    </a:cubicBezTo>
                    <a:close/>
                    <a:moveTo>
                      <a:pt x="56346" y="56332"/>
                    </a:moveTo>
                    <a:cubicBezTo>
                      <a:pt x="56346" y="39799"/>
                      <a:pt x="56346" y="39799"/>
                      <a:pt x="56346" y="39799"/>
                    </a:cubicBezTo>
                    <a:cubicBezTo>
                      <a:pt x="49450" y="39580"/>
                      <a:pt x="42800" y="38731"/>
                      <a:pt x="36533" y="37281"/>
                    </a:cubicBezTo>
                    <a:cubicBezTo>
                      <a:pt x="35055" y="43330"/>
                      <a:pt x="34180" y="49735"/>
                      <a:pt x="33933" y="56332"/>
                    </a:cubicBezTo>
                    <a:cubicBezTo>
                      <a:pt x="56346" y="56332"/>
                      <a:pt x="56346" y="56332"/>
                      <a:pt x="56346" y="56332"/>
                    </a:cubicBezTo>
                    <a:close/>
                    <a:moveTo>
                      <a:pt x="26599" y="56332"/>
                    </a:moveTo>
                    <a:cubicBezTo>
                      <a:pt x="26846" y="48996"/>
                      <a:pt x="27776" y="41934"/>
                      <a:pt x="29391" y="35310"/>
                    </a:cubicBezTo>
                    <a:cubicBezTo>
                      <a:pt x="24766" y="33832"/>
                      <a:pt x="20551" y="31998"/>
                      <a:pt x="16830" y="29863"/>
                    </a:cubicBezTo>
                    <a:cubicBezTo>
                      <a:pt x="11329" y="37691"/>
                      <a:pt x="8100" y="46833"/>
                      <a:pt x="7443" y="56332"/>
                    </a:cubicBezTo>
                    <a:cubicBezTo>
                      <a:pt x="26599" y="56332"/>
                      <a:pt x="26599" y="56332"/>
                      <a:pt x="26599" y="56332"/>
                    </a:cubicBezTo>
                    <a:close/>
                    <a:moveTo>
                      <a:pt x="63653" y="32463"/>
                    </a:moveTo>
                    <a:cubicBezTo>
                      <a:pt x="69755" y="32244"/>
                      <a:pt x="75694" y="31478"/>
                      <a:pt x="81359" y="30164"/>
                    </a:cubicBezTo>
                    <a:cubicBezTo>
                      <a:pt x="77144" y="18202"/>
                      <a:pt x="70631" y="9990"/>
                      <a:pt x="63653" y="7855"/>
                    </a:cubicBezTo>
                    <a:cubicBezTo>
                      <a:pt x="63653" y="32463"/>
                      <a:pt x="63653" y="32463"/>
                      <a:pt x="63653" y="32463"/>
                    </a:cubicBezTo>
                    <a:close/>
                    <a:moveTo>
                      <a:pt x="38640" y="30164"/>
                    </a:moveTo>
                    <a:cubicBezTo>
                      <a:pt x="44305" y="31478"/>
                      <a:pt x="50244" y="32244"/>
                      <a:pt x="56346" y="32463"/>
                    </a:cubicBezTo>
                    <a:cubicBezTo>
                      <a:pt x="56346" y="7855"/>
                      <a:pt x="56346" y="7855"/>
                      <a:pt x="56346" y="7855"/>
                    </a:cubicBezTo>
                    <a:cubicBezTo>
                      <a:pt x="49368" y="9990"/>
                      <a:pt x="42827" y="18202"/>
                      <a:pt x="38640" y="30164"/>
                    </a:cubicBezTo>
                    <a:close/>
                    <a:moveTo>
                      <a:pt x="79689" y="11140"/>
                    </a:moveTo>
                    <a:cubicBezTo>
                      <a:pt x="83220" y="15684"/>
                      <a:pt x="86257" y="21514"/>
                      <a:pt x="88529" y="28193"/>
                    </a:cubicBezTo>
                    <a:cubicBezTo>
                      <a:pt x="92141" y="26989"/>
                      <a:pt x="95480" y="25593"/>
                      <a:pt x="98435" y="24005"/>
                    </a:cubicBezTo>
                    <a:cubicBezTo>
                      <a:pt x="93181" y="18421"/>
                      <a:pt x="86750" y="14014"/>
                      <a:pt x="79689" y="11140"/>
                    </a:cubicBezTo>
                    <a:close/>
                    <a:moveTo>
                      <a:pt x="21564" y="24005"/>
                    </a:moveTo>
                    <a:cubicBezTo>
                      <a:pt x="24519" y="25593"/>
                      <a:pt x="27858" y="26989"/>
                      <a:pt x="31470" y="28193"/>
                    </a:cubicBezTo>
                    <a:cubicBezTo>
                      <a:pt x="33742" y="21514"/>
                      <a:pt x="36779" y="15684"/>
                      <a:pt x="40310" y="11140"/>
                    </a:cubicBezTo>
                    <a:cubicBezTo>
                      <a:pt x="33222" y="14014"/>
                      <a:pt x="26818" y="18421"/>
                      <a:pt x="21564" y="24005"/>
                    </a:cubicBezTo>
                    <a:close/>
                  </a:path>
                </a:pathLst>
              </a:custGeom>
              <a:solidFill>
                <a:srgbClr val="304FFE"/>
              </a:solidFill>
              <a:ln cap="flat" cmpd="sng" w="28575">
                <a:solidFill>
                  <a:srgbClr val="0097A7">
                    <a:alpha val="0"/>
                  </a:srgbClr>
                </a:solidFill>
                <a:prstDash val="solid"/>
                <a:round/>
                <a:headEnd len="med" w="med" type="none"/>
                <a:tailEnd len="med" w="med" type="none"/>
              </a:ln>
            </p:spPr>
            <p:txBody>
              <a:bodyPr anchorCtr="0" anchor="t" bIns="45700" lIns="91425"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rgbClr val="000000"/>
                  </a:solidFill>
                  <a:latin typeface="Calibri"/>
                  <a:ea typeface="Calibri"/>
                  <a:cs typeface="Calibri"/>
                  <a:sym typeface="Calibri"/>
                </a:endParaRPr>
              </a:p>
            </p:txBody>
          </p:sp>
        </p:grpSp>
      </p:grpSp>
      <p:grpSp>
        <p:nvGrpSpPr>
          <p:cNvPr id="367" name="Shape 367"/>
          <p:cNvGrpSpPr/>
          <p:nvPr/>
        </p:nvGrpSpPr>
        <p:grpSpPr>
          <a:xfrm>
            <a:off x="5685937" y="258231"/>
            <a:ext cx="1782000" cy="1781835"/>
            <a:chOff x="2192050" y="2151781"/>
            <a:chExt cx="1782000" cy="1781835"/>
          </a:xfrm>
        </p:grpSpPr>
        <p:grpSp>
          <p:nvGrpSpPr>
            <p:cNvPr id="368" name="Shape 368"/>
            <p:cNvGrpSpPr/>
            <p:nvPr/>
          </p:nvGrpSpPr>
          <p:grpSpPr>
            <a:xfrm>
              <a:off x="2192136" y="2151781"/>
              <a:ext cx="1781835" cy="1781835"/>
              <a:chOff x="2402682" y="1233114"/>
              <a:chExt cx="1369800" cy="1369800"/>
            </a:xfrm>
          </p:grpSpPr>
          <p:sp>
            <p:nvSpPr>
              <p:cNvPr id="369" name="Shape 369"/>
              <p:cNvSpPr/>
              <p:nvPr/>
            </p:nvSpPr>
            <p:spPr>
              <a:xfrm>
                <a:off x="2463599" y="1301549"/>
                <a:ext cx="1244700" cy="1244699"/>
              </a:xfrm>
              <a:prstGeom prst="ellipse">
                <a:avLst/>
              </a:prstGeom>
              <a:solidFill>
                <a:srgbClr val="FFFFFF"/>
              </a:solidFill>
              <a:ln cap="flat" cmpd="sng" w="9525">
                <a:solidFill>
                  <a:srgbClr val="666666"/>
                </a:solidFill>
                <a:prstDash val="solid"/>
                <a:round/>
                <a:headEnd len="med" w="med" type="none"/>
                <a:tailEnd len="med" w="med" type="none"/>
              </a:ln>
            </p:spPr>
            <p:txBody>
              <a:bodyPr anchorCtr="0" anchor="ctr" bIns="91425" lIns="91425"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370" name="Shape 370"/>
              <p:cNvSpPr/>
              <p:nvPr/>
            </p:nvSpPr>
            <p:spPr>
              <a:xfrm>
                <a:off x="2402682" y="1233114"/>
                <a:ext cx="1369800" cy="1369800"/>
              </a:xfrm>
              <a:prstGeom prst="donut">
                <a:avLst>
                  <a:gd fmla="val 7753" name="adj"/>
                </a:avLst>
              </a:prstGeom>
              <a:solidFill>
                <a:srgbClr val="EA4335"/>
              </a:solidFill>
              <a:ln>
                <a:noFill/>
              </a:ln>
            </p:spPr>
            <p:txBody>
              <a:bodyPr anchorCtr="0" anchor="ctr" bIns="91425" lIns="91425"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grpSp>
        <p:sp>
          <p:nvSpPr>
            <p:cNvPr id="371" name="Shape 371"/>
            <p:cNvSpPr txBox="1"/>
            <p:nvPr/>
          </p:nvSpPr>
          <p:spPr>
            <a:xfrm>
              <a:off x="2192050" y="2789875"/>
              <a:ext cx="1782000" cy="524700"/>
            </a:xfrm>
            <a:prstGeom prst="rect">
              <a:avLst/>
            </a:prstGeom>
            <a:noFill/>
            <a:ln>
              <a:noFill/>
            </a:ln>
          </p:spPr>
          <p:txBody>
            <a:bodyPr anchorCtr="0" anchor="ctr" bIns="0" lIns="0" rIns="0" wrap="square" tIns="0">
              <a:noAutofit/>
            </a:bodyPr>
            <a:lstStyle/>
            <a:p>
              <a:pPr indent="0" lvl="0" marL="0" marR="0" rtl="0" algn="ctr">
                <a:lnSpc>
                  <a:spcPct val="100000"/>
                </a:lnSpc>
                <a:spcBef>
                  <a:spcPts val="0"/>
                </a:spcBef>
                <a:spcAft>
                  <a:spcPts val="0"/>
                </a:spcAft>
                <a:buClr>
                  <a:srgbClr val="666666"/>
                </a:buClr>
                <a:buFont typeface="Roboto"/>
                <a:buNone/>
              </a:pPr>
              <a:r>
                <a:rPr b="1" i="0" lang="en" sz="4000" u="none" cap="none" strike="noStrike">
                  <a:solidFill>
                    <a:srgbClr val="EA4335"/>
                  </a:solidFill>
                  <a:latin typeface="Roboto"/>
                  <a:ea typeface="Roboto"/>
                  <a:cs typeface="Roboto"/>
                  <a:sym typeface="Roboto"/>
                </a:rPr>
                <a:t>PWA</a:t>
              </a: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9"/>
                                        </p:tgtEl>
                                        <p:attrNameLst>
                                          <p:attrName>style.visibility</p:attrName>
                                        </p:attrNameLst>
                                      </p:cBhvr>
                                      <p:to>
                                        <p:strVal val="visible"/>
                                      </p:to>
                                    </p:set>
                                    <p:animEffect filter="fade" transition="in">
                                      <p:cBhvr>
                                        <p:cTn dur="300"/>
                                        <p:tgtEl>
                                          <p:spTgt spid="34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7"/>
                                        </p:tgtEl>
                                        <p:attrNameLst>
                                          <p:attrName>style.visibility</p:attrName>
                                        </p:attrNameLst>
                                      </p:cBhvr>
                                      <p:to>
                                        <p:strVal val="visible"/>
                                      </p:to>
                                    </p:set>
                                    <p:animEffect filter="fade" transition="in">
                                      <p:cBhvr>
                                        <p:cTn dur="300"/>
                                        <p:tgtEl>
                                          <p:spTgt spid="36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5" name="Shape 375"/>
        <p:cNvGrpSpPr/>
        <p:nvPr/>
      </p:nvGrpSpPr>
      <p:grpSpPr>
        <a:xfrm>
          <a:off x="0" y="0"/>
          <a:ext cx="0" cy="0"/>
          <a:chOff x="0" y="0"/>
          <a:chExt cx="0" cy="0"/>
        </a:xfrm>
      </p:grpSpPr>
      <p:sp>
        <p:nvSpPr>
          <p:cNvPr id="376" name="Shape 376"/>
          <p:cNvSpPr/>
          <p:nvPr/>
        </p:nvSpPr>
        <p:spPr>
          <a:xfrm>
            <a:off x="1837100" y="0"/>
            <a:ext cx="7306800" cy="5143500"/>
          </a:xfrm>
          <a:prstGeom prst="rect">
            <a:avLst/>
          </a:prstGeom>
          <a:solidFill>
            <a:srgbClr val="F7F9F8"/>
          </a:solidFill>
          <a:ln>
            <a:noFill/>
          </a:ln>
        </p:spPr>
        <p:txBody>
          <a:bodyPr anchorCtr="0" anchor="ctr" bIns="91425" lIns="91425"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pic>
        <p:nvPicPr>
          <p:cNvPr id="377" name="Shape 377"/>
          <p:cNvPicPr preferRelativeResize="0"/>
          <p:nvPr/>
        </p:nvPicPr>
        <p:blipFill rotWithShape="1">
          <a:blip r:embed="rId3">
            <a:alphaModFix/>
          </a:blip>
          <a:srcRect b="0" l="0" r="0" t="0"/>
          <a:stretch/>
        </p:blipFill>
        <p:spPr>
          <a:xfrm>
            <a:off x="3237349" y="458549"/>
            <a:ext cx="2640024" cy="4693406"/>
          </a:xfrm>
          <a:prstGeom prst="rect">
            <a:avLst/>
          </a:prstGeom>
          <a:noFill/>
          <a:ln>
            <a:noFill/>
          </a:ln>
        </p:spPr>
      </p:pic>
      <p:pic>
        <p:nvPicPr>
          <p:cNvPr id="378" name="Shape 378"/>
          <p:cNvPicPr preferRelativeResize="0"/>
          <p:nvPr/>
        </p:nvPicPr>
        <p:blipFill rotWithShape="1">
          <a:blip r:embed="rId4">
            <a:alphaModFix/>
          </a:blip>
          <a:srcRect b="0" l="0" r="0" t="0"/>
          <a:stretch/>
        </p:blipFill>
        <p:spPr>
          <a:xfrm>
            <a:off x="2777452" y="-321947"/>
            <a:ext cx="3589094" cy="6313792"/>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2" name="Shape 382"/>
        <p:cNvGrpSpPr/>
        <p:nvPr/>
      </p:nvGrpSpPr>
      <p:grpSpPr>
        <a:xfrm>
          <a:off x="0" y="0"/>
          <a:ext cx="0" cy="0"/>
          <a:chOff x="0" y="0"/>
          <a:chExt cx="0" cy="0"/>
        </a:xfrm>
      </p:grpSpPr>
      <p:sp>
        <p:nvSpPr>
          <p:cNvPr id="383" name="Shape 383"/>
          <p:cNvSpPr/>
          <p:nvPr/>
        </p:nvSpPr>
        <p:spPr>
          <a:xfrm>
            <a:off x="1837100" y="0"/>
            <a:ext cx="7306800" cy="5143500"/>
          </a:xfrm>
          <a:prstGeom prst="rect">
            <a:avLst/>
          </a:prstGeom>
          <a:solidFill>
            <a:srgbClr val="F7F9F8"/>
          </a:solidFill>
          <a:ln>
            <a:noFill/>
          </a:ln>
        </p:spPr>
        <p:txBody>
          <a:bodyPr anchorCtr="0" anchor="ctr" bIns="91425" lIns="91425"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grpSp>
        <p:nvGrpSpPr>
          <p:cNvPr id="384" name="Shape 384"/>
          <p:cNvGrpSpPr/>
          <p:nvPr/>
        </p:nvGrpSpPr>
        <p:grpSpPr>
          <a:xfrm>
            <a:off x="2774564" y="-321948"/>
            <a:ext cx="3589094" cy="6313792"/>
            <a:chOff x="3073190" y="-194247"/>
            <a:chExt cx="3589094" cy="6313792"/>
          </a:xfrm>
        </p:grpSpPr>
        <p:pic>
          <p:nvPicPr>
            <p:cNvPr id="385" name="Shape 385"/>
            <p:cNvPicPr preferRelativeResize="0"/>
            <p:nvPr/>
          </p:nvPicPr>
          <p:blipFill rotWithShape="1">
            <a:blip r:embed="rId3">
              <a:alphaModFix/>
            </a:blip>
            <a:srcRect b="0" l="0" r="0" t="0"/>
            <a:stretch/>
          </p:blipFill>
          <p:spPr>
            <a:xfrm>
              <a:off x="3542150" y="598600"/>
              <a:ext cx="2640024" cy="4693368"/>
            </a:xfrm>
            <a:prstGeom prst="rect">
              <a:avLst/>
            </a:prstGeom>
            <a:noFill/>
            <a:ln>
              <a:noFill/>
            </a:ln>
          </p:spPr>
        </p:pic>
        <p:pic>
          <p:nvPicPr>
            <p:cNvPr id="386" name="Shape 386"/>
            <p:cNvPicPr preferRelativeResize="0"/>
            <p:nvPr/>
          </p:nvPicPr>
          <p:blipFill rotWithShape="1">
            <a:blip r:embed="rId4">
              <a:alphaModFix/>
            </a:blip>
            <a:srcRect b="0" l="0" r="0" t="0"/>
            <a:stretch/>
          </p:blipFill>
          <p:spPr>
            <a:xfrm>
              <a:off x="3073190" y="-194247"/>
              <a:ext cx="3589094" cy="6313792"/>
            </a:xfrm>
            <a:prstGeom prst="rect">
              <a:avLst/>
            </a:prstGeom>
            <a:noFill/>
            <a:ln>
              <a:noFill/>
            </a:ln>
          </p:spPr>
        </p:pic>
      </p:grpSp>
      <p:sp>
        <p:nvSpPr>
          <p:cNvPr id="387" name="Shape 387"/>
          <p:cNvSpPr/>
          <p:nvPr/>
        </p:nvSpPr>
        <p:spPr>
          <a:xfrm>
            <a:off x="5040091" y="4487579"/>
            <a:ext cx="286500" cy="286800"/>
          </a:xfrm>
          <a:prstGeom prst="ellipse">
            <a:avLst/>
          </a:prstGeom>
          <a:solidFill>
            <a:srgbClr val="FF0000">
              <a:alpha val="40000"/>
            </a:srgbClr>
          </a:solidFill>
          <a:ln cap="flat" cmpd="sng" w="9525">
            <a:solidFill>
              <a:srgbClr val="CCCCCC">
                <a:alpha val="0"/>
              </a:srgbClr>
            </a:solidFill>
            <a:prstDash val="solid"/>
            <a:round/>
            <a:headEnd len="med" w="med" type="none"/>
            <a:tailEnd len="med" w="med" type="none"/>
          </a:ln>
        </p:spPr>
        <p:txBody>
          <a:bodyPr anchorCtr="0" anchor="ctr" bIns="91425" lIns="91425"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7"/>
                                        </p:tgtEl>
                                        <p:attrNameLst>
                                          <p:attrName>style.visibility</p:attrName>
                                        </p:attrNameLst>
                                      </p:cBhvr>
                                      <p:to>
                                        <p:strVal val="visible"/>
                                      </p:to>
                                    </p:set>
                                    <p:animEffect filter="fade" transition="in">
                                      <p:cBhvr>
                                        <p:cTn dur="200"/>
                                        <p:tgtEl>
                                          <p:spTgt spid="387"/>
                                        </p:tgtEl>
                                      </p:cBhvr>
                                    </p:animEffect>
                                  </p:childTnLst>
                                </p:cTn>
                              </p:par>
                            </p:childTnLst>
                          </p:cTn>
                        </p:par>
                        <p:par>
                          <p:cTn fill="hold">
                            <p:stCondLst>
                              <p:cond delay="200"/>
                            </p:stCondLst>
                            <p:childTnLst>
                              <p:par>
                                <p:cTn fill="hold" nodeType="afterEffect" presetClass="entr" presetID="23" presetSubtype="16">
                                  <p:stCondLst>
                                    <p:cond delay="0"/>
                                  </p:stCondLst>
                                  <p:childTnLst>
                                    <p:set>
                                      <p:cBhvr>
                                        <p:cTn dur="1" fill="hold">
                                          <p:stCondLst>
                                            <p:cond delay="0"/>
                                          </p:stCondLst>
                                        </p:cTn>
                                        <p:tgtEl>
                                          <p:spTgt spid="387"/>
                                        </p:tgtEl>
                                        <p:attrNameLst>
                                          <p:attrName>style.visibility</p:attrName>
                                        </p:attrNameLst>
                                      </p:cBhvr>
                                      <p:to>
                                        <p:strVal val="visible"/>
                                      </p:to>
                                    </p:set>
                                    <p:anim calcmode="lin" valueType="num">
                                      <p:cBhvr additive="base">
                                        <p:cTn dur="200"/>
                                        <p:tgtEl>
                                          <p:spTgt spid="387"/>
                                        </p:tgtEl>
                                        <p:attrNameLst>
                                          <p:attrName>ppt_w</p:attrName>
                                        </p:attrNameLst>
                                      </p:cBhvr>
                                      <p:tavLst>
                                        <p:tav fmla="" tm="0">
                                          <p:val>
                                            <p:strVal val="0"/>
                                          </p:val>
                                        </p:tav>
                                        <p:tav fmla="" tm="100000">
                                          <p:val>
                                            <p:strVal val="#ppt_w"/>
                                          </p:val>
                                        </p:tav>
                                      </p:tavLst>
                                    </p:anim>
                                    <p:anim calcmode="lin" valueType="num">
                                      <p:cBhvr additive="base">
                                        <p:cTn dur="200"/>
                                        <p:tgtEl>
                                          <p:spTgt spid="387"/>
                                        </p:tgtEl>
                                        <p:attrNameLst>
                                          <p:attrName>ppt_h</p:attrName>
                                        </p:attrNameLst>
                                      </p:cBhvr>
                                      <p:tavLst>
                                        <p:tav fmla="" tm="0">
                                          <p:val>
                                            <p:strVal val="0"/>
                                          </p:val>
                                        </p:tav>
                                        <p:tav fmla="" tm="100000">
                                          <p:val>
                                            <p:strVal val="#ppt_h"/>
                                          </p:val>
                                        </p:tav>
                                      </p:tavLst>
                                    </p:anim>
                                  </p:childTnLst>
                                </p:cTn>
                              </p:par>
                            </p:childTnLst>
                          </p:cTn>
                        </p:par>
                        <p:par>
                          <p:cTn fill="hold">
                            <p:stCondLst>
                              <p:cond delay="400"/>
                            </p:stCondLst>
                            <p:childTnLst>
                              <p:par>
                                <p:cTn fill="hold" nodeType="afterEffect" presetClass="exit" presetID="10" presetSubtype="0">
                                  <p:stCondLst>
                                    <p:cond delay="0"/>
                                  </p:stCondLst>
                                  <p:childTnLst>
                                    <p:animEffect filter="fade" transition="out">
                                      <p:cBhvr>
                                        <p:cTn dur="1000"/>
                                        <p:tgtEl>
                                          <p:spTgt spid="387"/>
                                        </p:tgtEl>
                                      </p:cBhvr>
                                    </p:animEffect>
                                    <p:set>
                                      <p:cBhvr>
                                        <p:cTn dur="1" fill="hold">
                                          <p:stCondLst>
                                            <p:cond delay="1000"/>
                                          </p:stCondLst>
                                        </p:cTn>
                                        <p:tgtEl>
                                          <p:spTgt spid="387"/>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1" name="Shape 391"/>
        <p:cNvGrpSpPr/>
        <p:nvPr/>
      </p:nvGrpSpPr>
      <p:grpSpPr>
        <a:xfrm>
          <a:off x="0" y="0"/>
          <a:ext cx="0" cy="0"/>
          <a:chOff x="0" y="0"/>
          <a:chExt cx="0" cy="0"/>
        </a:xfrm>
      </p:grpSpPr>
      <p:sp>
        <p:nvSpPr>
          <p:cNvPr id="392" name="Shape 392"/>
          <p:cNvSpPr/>
          <p:nvPr/>
        </p:nvSpPr>
        <p:spPr>
          <a:xfrm>
            <a:off x="1837100" y="0"/>
            <a:ext cx="7306800" cy="5143500"/>
          </a:xfrm>
          <a:prstGeom prst="rect">
            <a:avLst/>
          </a:prstGeom>
          <a:solidFill>
            <a:srgbClr val="F7F9F8"/>
          </a:solidFill>
          <a:ln>
            <a:noFill/>
          </a:ln>
        </p:spPr>
        <p:txBody>
          <a:bodyPr anchorCtr="0" anchor="ctr" bIns="91425" lIns="91425"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grpSp>
        <p:nvGrpSpPr>
          <p:cNvPr id="393" name="Shape 393"/>
          <p:cNvGrpSpPr/>
          <p:nvPr/>
        </p:nvGrpSpPr>
        <p:grpSpPr>
          <a:xfrm>
            <a:off x="2777452" y="-319845"/>
            <a:ext cx="3589094" cy="6313792"/>
            <a:chOff x="2777452" y="-319845"/>
            <a:chExt cx="3589094" cy="6313792"/>
          </a:xfrm>
        </p:grpSpPr>
        <p:pic>
          <p:nvPicPr>
            <p:cNvPr id="394" name="Shape 394"/>
            <p:cNvPicPr preferRelativeResize="0"/>
            <p:nvPr/>
          </p:nvPicPr>
          <p:blipFill rotWithShape="1">
            <a:blip r:embed="rId3">
              <a:alphaModFix/>
            </a:blip>
            <a:srcRect b="0" l="0" r="0" t="0"/>
            <a:stretch/>
          </p:blipFill>
          <p:spPr>
            <a:xfrm>
              <a:off x="3246412" y="473001"/>
              <a:ext cx="2640024" cy="4693368"/>
            </a:xfrm>
            <a:prstGeom prst="rect">
              <a:avLst/>
            </a:prstGeom>
            <a:noFill/>
            <a:ln>
              <a:noFill/>
            </a:ln>
          </p:spPr>
        </p:pic>
        <p:pic>
          <p:nvPicPr>
            <p:cNvPr id="395" name="Shape 395"/>
            <p:cNvPicPr preferRelativeResize="0"/>
            <p:nvPr/>
          </p:nvPicPr>
          <p:blipFill rotWithShape="1">
            <a:blip r:embed="rId4">
              <a:alphaModFix/>
            </a:blip>
            <a:srcRect b="0" l="0" r="0" t="0"/>
            <a:stretch/>
          </p:blipFill>
          <p:spPr>
            <a:xfrm>
              <a:off x="2777452" y="-319845"/>
              <a:ext cx="3589094" cy="6313792"/>
            </a:xfrm>
            <a:prstGeom prst="rect">
              <a:avLst/>
            </a:prstGeom>
            <a:noFill/>
            <a:ln>
              <a:noFill/>
            </a:ln>
          </p:spPr>
        </p:pic>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9" name="Shape 399"/>
        <p:cNvGrpSpPr/>
        <p:nvPr/>
      </p:nvGrpSpPr>
      <p:grpSpPr>
        <a:xfrm>
          <a:off x="0" y="0"/>
          <a:ext cx="0" cy="0"/>
          <a:chOff x="0" y="0"/>
          <a:chExt cx="0" cy="0"/>
        </a:xfrm>
      </p:grpSpPr>
      <p:sp>
        <p:nvSpPr>
          <p:cNvPr id="400" name="Shape 400"/>
          <p:cNvSpPr/>
          <p:nvPr/>
        </p:nvSpPr>
        <p:spPr>
          <a:xfrm>
            <a:off x="1837100" y="0"/>
            <a:ext cx="7306800" cy="5143500"/>
          </a:xfrm>
          <a:prstGeom prst="rect">
            <a:avLst/>
          </a:prstGeom>
          <a:solidFill>
            <a:srgbClr val="F7F9F8"/>
          </a:solidFill>
          <a:ln>
            <a:noFill/>
          </a:ln>
        </p:spPr>
        <p:txBody>
          <a:bodyPr anchorCtr="0" anchor="ctr" bIns="91425" lIns="91425"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401" name="Shape 401"/>
          <p:cNvSpPr/>
          <p:nvPr/>
        </p:nvSpPr>
        <p:spPr>
          <a:xfrm>
            <a:off x="3909888" y="2380866"/>
            <a:ext cx="286500" cy="286800"/>
          </a:xfrm>
          <a:prstGeom prst="ellipse">
            <a:avLst/>
          </a:prstGeom>
          <a:solidFill>
            <a:srgbClr val="FF0000">
              <a:alpha val="40000"/>
            </a:srgbClr>
          </a:solidFill>
          <a:ln cap="flat" cmpd="sng" w="9525">
            <a:solidFill>
              <a:srgbClr val="CCCCCC">
                <a:alpha val="0"/>
              </a:srgbClr>
            </a:solidFill>
            <a:prstDash val="solid"/>
            <a:round/>
            <a:headEnd len="med" w="med" type="none"/>
            <a:tailEnd len="med" w="med" type="none"/>
          </a:ln>
        </p:spPr>
        <p:txBody>
          <a:bodyPr anchorCtr="0" anchor="ctr" bIns="91425" lIns="91425"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grpSp>
        <p:nvGrpSpPr>
          <p:cNvPr id="402" name="Shape 402"/>
          <p:cNvGrpSpPr/>
          <p:nvPr/>
        </p:nvGrpSpPr>
        <p:grpSpPr>
          <a:xfrm>
            <a:off x="2777452" y="-321948"/>
            <a:ext cx="3589094" cy="6313792"/>
            <a:chOff x="3073190" y="-194247"/>
            <a:chExt cx="3589094" cy="6313792"/>
          </a:xfrm>
        </p:grpSpPr>
        <p:pic>
          <p:nvPicPr>
            <p:cNvPr id="403" name="Shape 403"/>
            <p:cNvPicPr preferRelativeResize="0"/>
            <p:nvPr/>
          </p:nvPicPr>
          <p:blipFill rotWithShape="1">
            <a:blip r:embed="rId3">
              <a:alphaModFix/>
            </a:blip>
            <a:srcRect b="0" l="0" r="0" t="0"/>
            <a:stretch/>
          </p:blipFill>
          <p:spPr>
            <a:xfrm>
              <a:off x="3542149" y="598600"/>
              <a:ext cx="2640024" cy="4693406"/>
            </a:xfrm>
            <a:prstGeom prst="rect">
              <a:avLst/>
            </a:prstGeom>
            <a:noFill/>
            <a:ln>
              <a:noFill/>
            </a:ln>
          </p:spPr>
        </p:pic>
        <p:pic>
          <p:nvPicPr>
            <p:cNvPr id="404" name="Shape 404"/>
            <p:cNvPicPr preferRelativeResize="0"/>
            <p:nvPr/>
          </p:nvPicPr>
          <p:blipFill rotWithShape="1">
            <a:blip r:embed="rId4">
              <a:alphaModFix/>
            </a:blip>
            <a:srcRect b="0" l="0" r="0" t="0"/>
            <a:stretch/>
          </p:blipFill>
          <p:spPr>
            <a:xfrm>
              <a:off x="3073190" y="-194247"/>
              <a:ext cx="3589094" cy="6313792"/>
            </a:xfrm>
            <a:prstGeom prst="rect">
              <a:avLst/>
            </a:prstGeom>
            <a:noFill/>
            <a:ln>
              <a:noFill/>
            </a:ln>
          </p:spPr>
        </p:pic>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1"/>
                                        </p:tgtEl>
                                        <p:attrNameLst>
                                          <p:attrName>style.visibility</p:attrName>
                                        </p:attrNameLst>
                                      </p:cBhvr>
                                      <p:to>
                                        <p:strVal val="visible"/>
                                      </p:to>
                                    </p:set>
                                    <p:animEffect filter="fade" transition="in">
                                      <p:cBhvr>
                                        <p:cTn dur="200"/>
                                        <p:tgtEl>
                                          <p:spTgt spid="401"/>
                                        </p:tgtEl>
                                      </p:cBhvr>
                                    </p:animEffect>
                                  </p:childTnLst>
                                </p:cTn>
                              </p:par>
                            </p:childTnLst>
                          </p:cTn>
                        </p:par>
                        <p:par>
                          <p:cTn fill="hold">
                            <p:stCondLst>
                              <p:cond delay="200"/>
                            </p:stCondLst>
                            <p:childTnLst>
                              <p:par>
                                <p:cTn fill="hold" nodeType="afterEffect" presetClass="entr" presetID="23" presetSubtype="16">
                                  <p:stCondLst>
                                    <p:cond delay="0"/>
                                  </p:stCondLst>
                                  <p:childTnLst>
                                    <p:set>
                                      <p:cBhvr>
                                        <p:cTn dur="1" fill="hold">
                                          <p:stCondLst>
                                            <p:cond delay="0"/>
                                          </p:stCondLst>
                                        </p:cTn>
                                        <p:tgtEl>
                                          <p:spTgt spid="401"/>
                                        </p:tgtEl>
                                        <p:attrNameLst>
                                          <p:attrName>style.visibility</p:attrName>
                                        </p:attrNameLst>
                                      </p:cBhvr>
                                      <p:to>
                                        <p:strVal val="visible"/>
                                      </p:to>
                                    </p:set>
                                    <p:anim calcmode="lin" valueType="num">
                                      <p:cBhvr additive="base">
                                        <p:cTn dur="200"/>
                                        <p:tgtEl>
                                          <p:spTgt spid="401"/>
                                        </p:tgtEl>
                                        <p:attrNameLst>
                                          <p:attrName>ppt_w</p:attrName>
                                        </p:attrNameLst>
                                      </p:cBhvr>
                                      <p:tavLst>
                                        <p:tav fmla="" tm="0">
                                          <p:val>
                                            <p:strVal val="0"/>
                                          </p:val>
                                        </p:tav>
                                        <p:tav fmla="" tm="100000">
                                          <p:val>
                                            <p:strVal val="#ppt_w"/>
                                          </p:val>
                                        </p:tav>
                                      </p:tavLst>
                                    </p:anim>
                                    <p:anim calcmode="lin" valueType="num">
                                      <p:cBhvr additive="base">
                                        <p:cTn dur="200"/>
                                        <p:tgtEl>
                                          <p:spTgt spid="401"/>
                                        </p:tgtEl>
                                        <p:attrNameLst>
                                          <p:attrName>ppt_h</p:attrName>
                                        </p:attrNameLst>
                                      </p:cBhvr>
                                      <p:tavLst>
                                        <p:tav fmla="" tm="0">
                                          <p:val>
                                            <p:strVal val="0"/>
                                          </p:val>
                                        </p:tav>
                                        <p:tav fmla="" tm="100000">
                                          <p:val>
                                            <p:strVal val="#ppt_h"/>
                                          </p:val>
                                        </p:tav>
                                      </p:tavLst>
                                    </p:anim>
                                  </p:childTnLst>
                                </p:cTn>
                              </p:par>
                            </p:childTnLst>
                          </p:cTn>
                        </p:par>
                        <p:par>
                          <p:cTn fill="hold">
                            <p:stCondLst>
                              <p:cond delay="400"/>
                            </p:stCondLst>
                            <p:childTnLst>
                              <p:par>
                                <p:cTn fill="hold" nodeType="afterEffect" presetClass="exit" presetID="10" presetSubtype="0">
                                  <p:stCondLst>
                                    <p:cond delay="0"/>
                                  </p:stCondLst>
                                  <p:childTnLst>
                                    <p:animEffect filter="fade" transition="out">
                                      <p:cBhvr>
                                        <p:cTn dur="1000"/>
                                        <p:tgtEl>
                                          <p:spTgt spid="401"/>
                                        </p:tgtEl>
                                      </p:cBhvr>
                                    </p:animEffect>
                                    <p:set>
                                      <p:cBhvr>
                                        <p:cTn dur="1" fill="hold">
                                          <p:stCondLst>
                                            <p:cond delay="1000"/>
                                          </p:stCondLst>
                                        </p:cTn>
                                        <p:tgtEl>
                                          <p:spTgt spid="401"/>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8" name="Shape 408"/>
        <p:cNvGrpSpPr/>
        <p:nvPr/>
      </p:nvGrpSpPr>
      <p:grpSpPr>
        <a:xfrm>
          <a:off x="0" y="0"/>
          <a:ext cx="0" cy="0"/>
          <a:chOff x="0" y="0"/>
          <a:chExt cx="0" cy="0"/>
        </a:xfrm>
      </p:grpSpPr>
      <p:sp>
        <p:nvSpPr>
          <p:cNvPr id="409" name="Shape 409"/>
          <p:cNvSpPr/>
          <p:nvPr/>
        </p:nvSpPr>
        <p:spPr>
          <a:xfrm>
            <a:off x="1837100" y="0"/>
            <a:ext cx="7306800" cy="5143500"/>
          </a:xfrm>
          <a:prstGeom prst="rect">
            <a:avLst/>
          </a:prstGeom>
          <a:solidFill>
            <a:srgbClr val="F7F9F8"/>
          </a:solidFill>
          <a:ln>
            <a:noFill/>
          </a:ln>
        </p:spPr>
        <p:txBody>
          <a:bodyPr anchorCtr="0" anchor="ctr" bIns="91425" lIns="91425"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grpSp>
        <p:nvGrpSpPr>
          <p:cNvPr id="410" name="Shape 410"/>
          <p:cNvGrpSpPr/>
          <p:nvPr/>
        </p:nvGrpSpPr>
        <p:grpSpPr>
          <a:xfrm>
            <a:off x="2777452" y="-321947"/>
            <a:ext cx="3589094" cy="6313792"/>
            <a:chOff x="3073190" y="-194247"/>
            <a:chExt cx="3589094" cy="6313792"/>
          </a:xfrm>
        </p:grpSpPr>
        <p:pic>
          <p:nvPicPr>
            <p:cNvPr id="411" name="Shape 411"/>
            <p:cNvPicPr preferRelativeResize="0"/>
            <p:nvPr/>
          </p:nvPicPr>
          <p:blipFill rotWithShape="1">
            <a:blip r:embed="rId3">
              <a:alphaModFix/>
            </a:blip>
            <a:srcRect b="0" l="0" r="0" t="0"/>
            <a:stretch/>
          </p:blipFill>
          <p:spPr>
            <a:xfrm>
              <a:off x="3542149" y="598600"/>
              <a:ext cx="2640024" cy="4693406"/>
            </a:xfrm>
            <a:prstGeom prst="rect">
              <a:avLst/>
            </a:prstGeom>
            <a:noFill/>
            <a:ln>
              <a:noFill/>
            </a:ln>
          </p:spPr>
        </p:pic>
        <p:pic>
          <p:nvPicPr>
            <p:cNvPr id="412" name="Shape 412"/>
            <p:cNvPicPr preferRelativeResize="0"/>
            <p:nvPr/>
          </p:nvPicPr>
          <p:blipFill rotWithShape="1">
            <a:blip r:embed="rId4">
              <a:alphaModFix/>
            </a:blip>
            <a:srcRect b="0" l="0" r="0" t="0"/>
            <a:stretch/>
          </p:blipFill>
          <p:spPr>
            <a:xfrm>
              <a:off x="3073190" y="-194247"/>
              <a:ext cx="3589094" cy="6313792"/>
            </a:xfrm>
            <a:prstGeom prst="rect">
              <a:avLst/>
            </a:prstGeom>
            <a:noFill/>
            <a:ln>
              <a:noFill/>
            </a:ln>
          </p:spPr>
        </p:pic>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6" name="Shape 416"/>
        <p:cNvGrpSpPr/>
        <p:nvPr/>
      </p:nvGrpSpPr>
      <p:grpSpPr>
        <a:xfrm>
          <a:off x="0" y="0"/>
          <a:ext cx="0" cy="0"/>
          <a:chOff x="0" y="0"/>
          <a:chExt cx="0" cy="0"/>
        </a:xfrm>
      </p:grpSpPr>
      <p:sp>
        <p:nvSpPr>
          <p:cNvPr id="417" name="Shape 417"/>
          <p:cNvSpPr/>
          <p:nvPr/>
        </p:nvSpPr>
        <p:spPr>
          <a:xfrm>
            <a:off x="1837100" y="0"/>
            <a:ext cx="7306800" cy="5143500"/>
          </a:xfrm>
          <a:prstGeom prst="rect">
            <a:avLst/>
          </a:prstGeom>
          <a:solidFill>
            <a:srgbClr val="F7F9F8"/>
          </a:solidFill>
          <a:ln>
            <a:noFill/>
          </a:ln>
        </p:spPr>
        <p:txBody>
          <a:bodyPr anchorCtr="0" anchor="ctr" bIns="91425" lIns="91425"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grpSp>
        <p:nvGrpSpPr>
          <p:cNvPr id="418" name="Shape 418"/>
          <p:cNvGrpSpPr/>
          <p:nvPr/>
        </p:nvGrpSpPr>
        <p:grpSpPr>
          <a:xfrm>
            <a:off x="2777452" y="-321945"/>
            <a:ext cx="3589094" cy="6313792"/>
            <a:chOff x="3073190" y="-194247"/>
            <a:chExt cx="3589094" cy="6313792"/>
          </a:xfrm>
        </p:grpSpPr>
        <p:pic>
          <p:nvPicPr>
            <p:cNvPr id="419" name="Shape 419"/>
            <p:cNvPicPr preferRelativeResize="0"/>
            <p:nvPr/>
          </p:nvPicPr>
          <p:blipFill rotWithShape="1">
            <a:blip r:embed="rId3">
              <a:alphaModFix/>
            </a:blip>
            <a:srcRect b="0" l="0" r="0" t="0"/>
            <a:stretch/>
          </p:blipFill>
          <p:spPr>
            <a:xfrm>
              <a:off x="3542149" y="598600"/>
              <a:ext cx="2640024" cy="4693406"/>
            </a:xfrm>
            <a:prstGeom prst="rect">
              <a:avLst/>
            </a:prstGeom>
            <a:noFill/>
            <a:ln>
              <a:noFill/>
            </a:ln>
          </p:spPr>
        </p:pic>
        <p:pic>
          <p:nvPicPr>
            <p:cNvPr id="420" name="Shape 420"/>
            <p:cNvPicPr preferRelativeResize="0"/>
            <p:nvPr/>
          </p:nvPicPr>
          <p:blipFill rotWithShape="1">
            <a:blip r:embed="rId4">
              <a:alphaModFix/>
            </a:blip>
            <a:srcRect b="0" l="0" r="0" t="0"/>
            <a:stretch/>
          </p:blipFill>
          <p:spPr>
            <a:xfrm>
              <a:off x="3073190" y="-194247"/>
              <a:ext cx="3589094" cy="6313792"/>
            </a:xfrm>
            <a:prstGeom prst="rect">
              <a:avLst/>
            </a:prstGeom>
            <a:noFill/>
            <a:ln>
              <a:noFill/>
            </a:ln>
          </p:spPr>
        </p:pic>
      </p:grpSp>
      <p:sp>
        <p:nvSpPr>
          <p:cNvPr id="421" name="Shape 421"/>
          <p:cNvSpPr/>
          <p:nvPr/>
        </p:nvSpPr>
        <p:spPr>
          <a:xfrm>
            <a:off x="5163020" y="4805177"/>
            <a:ext cx="286500" cy="286800"/>
          </a:xfrm>
          <a:prstGeom prst="ellipse">
            <a:avLst/>
          </a:prstGeom>
          <a:solidFill>
            <a:srgbClr val="FF0000">
              <a:alpha val="40000"/>
            </a:srgbClr>
          </a:solidFill>
          <a:ln cap="flat" cmpd="sng" w="9525">
            <a:solidFill>
              <a:srgbClr val="CCCCCC">
                <a:alpha val="0"/>
              </a:srgbClr>
            </a:solidFill>
            <a:prstDash val="solid"/>
            <a:round/>
            <a:headEnd len="med" w="med" type="none"/>
            <a:tailEnd len="med" w="med" type="none"/>
          </a:ln>
        </p:spPr>
        <p:txBody>
          <a:bodyPr anchorCtr="0" anchor="ctr" bIns="91425" lIns="91425"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1"/>
                                        </p:tgtEl>
                                        <p:attrNameLst>
                                          <p:attrName>style.visibility</p:attrName>
                                        </p:attrNameLst>
                                      </p:cBhvr>
                                      <p:to>
                                        <p:strVal val="visible"/>
                                      </p:to>
                                    </p:set>
                                    <p:animEffect filter="fade" transition="in">
                                      <p:cBhvr>
                                        <p:cTn dur="200"/>
                                        <p:tgtEl>
                                          <p:spTgt spid="421"/>
                                        </p:tgtEl>
                                      </p:cBhvr>
                                    </p:animEffect>
                                  </p:childTnLst>
                                </p:cTn>
                              </p:par>
                            </p:childTnLst>
                          </p:cTn>
                        </p:par>
                        <p:par>
                          <p:cTn fill="hold">
                            <p:stCondLst>
                              <p:cond delay="200"/>
                            </p:stCondLst>
                            <p:childTnLst>
                              <p:par>
                                <p:cTn fill="hold" nodeType="afterEffect" presetClass="entr" presetID="23" presetSubtype="16">
                                  <p:stCondLst>
                                    <p:cond delay="0"/>
                                  </p:stCondLst>
                                  <p:childTnLst>
                                    <p:set>
                                      <p:cBhvr>
                                        <p:cTn dur="1" fill="hold">
                                          <p:stCondLst>
                                            <p:cond delay="0"/>
                                          </p:stCondLst>
                                        </p:cTn>
                                        <p:tgtEl>
                                          <p:spTgt spid="421"/>
                                        </p:tgtEl>
                                        <p:attrNameLst>
                                          <p:attrName>style.visibility</p:attrName>
                                        </p:attrNameLst>
                                      </p:cBhvr>
                                      <p:to>
                                        <p:strVal val="visible"/>
                                      </p:to>
                                    </p:set>
                                    <p:anim calcmode="lin" valueType="num">
                                      <p:cBhvr additive="base">
                                        <p:cTn dur="200"/>
                                        <p:tgtEl>
                                          <p:spTgt spid="421"/>
                                        </p:tgtEl>
                                        <p:attrNameLst>
                                          <p:attrName>ppt_w</p:attrName>
                                        </p:attrNameLst>
                                      </p:cBhvr>
                                      <p:tavLst>
                                        <p:tav fmla="" tm="0">
                                          <p:val>
                                            <p:strVal val="0"/>
                                          </p:val>
                                        </p:tav>
                                        <p:tav fmla="" tm="100000">
                                          <p:val>
                                            <p:strVal val="#ppt_w"/>
                                          </p:val>
                                        </p:tav>
                                      </p:tavLst>
                                    </p:anim>
                                    <p:anim calcmode="lin" valueType="num">
                                      <p:cBhvr additive="base">
                                        <p:cTn dur="200"/>
                                        <p:tgtEl>
                                          <p:spTgt spid="421"/>
                                        </p:tgtEl>
                                        <p:attrNameLst>
                                          <p:attrName>ppt_h</p:attrName>
                                        </p:attrNameLst>
                                      </p:cBhvr>
                                      <p:tavLst>
                                        <p:tav fmla="" tm="0">
                                          <p:val>
                                            <p:strVal val="0"/>
                                          </p:val>
                                        </p:tav>
                                        <p:tav fmla="" tm="100000">
                                          <p:val>
                                            <p:strVal val="#ppt_h"/>
                                          </p:val>
                                        </p:tav>
                                      </p:tavLst>
                                    </p:anim>
                                  </p:childTnLst>
                                </p:cTn>
                              </p:par>
                            </p:childTnLst>
                          </p:cTn>
                        </p:par>
                        <p:par>
                          <p:cTn fill="hold">
                            <p:stCondLst>
                              <p:cond delay="400"/>
                            </p:stCondLst>
                            <p:childTnLst>
                              <p:par>
                                <p:cTn fill="hold" nodeType="afterEffect" presetClass="exit" presetID="10" presetSubtype="0">
                                  <p:stCondLst>
                                    <p:cond delay="0"/>
                                  </p:stCondLst>
                                  <p:childTnLst>
                                    <p:animEffect filter="fade" transition="out">
                                      <p:cBhvr>
                                        <p:cTn dur="1000"/>
                                        <p:tgtEl>
                                          <p:spTgt spid="421"/>
                                        </p:tgtEl>
                                      </p:cBhvr>
                                    </p:animEffect>
                                    <p:set>
                                      <p:cBhvr>
                                        <p:cTn dur="1" fill="hold">
                                          <p:stCondLst>
                                            <p:cond delay="1000"/>
                                          </p:stCondLst>
                                        </p:cTn>
                                        <p:tgtEl>
                                          <p:spTgt spid="421"/>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5" name="Shape 425"/>
        <p:cNvGrpSpPr/>
        <p:nvPr/>
      </p:nvGrpSpPr>
      <p:grpSpPr>
        <a:xfrm>
          <a:off x="0" y="0"/>
          <a:ext cx="0" cy="0"/>
          <a:chOff x="0" y="0"/>
          <a:chExt cx="0" cy="0"/>
        </a:xfrm>
      </p:grpSpPr>
      <p:sp>
        <p:nvSpPr>
          <p:cNvPr id="426" name="Shape 426"/>
          <p:cNvSpPr/>
          <p:nvPr/>
        </p:nvSpPr>
        <p:spPr>
          <a:xfrm>
            <a:off x="1837100" y="0"/>
            <a:ext cx="7306800" cy="5143500"/>
          </a:xfrm>
          <a:prstGeom prst="rect">
            <a:avLst/>
          </a:prstGeom>
          <a:solidFill>
            <a:srgbClr val="F7F9F8"/>
          </a:solidFill>
          <a:ln>
            <a:noFill/>
          </a:ln>
        </p:spPr>
        <p:txBody>
          <a:bodyPr anchorCtr="0" anchor="ctr" bIns="91425" lIns="91425"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grpSp>
        <p:nvGrpSpPr>
          <p:cNvPr id="427" name="Shape 427"/>
          <p:cNvGrpSpPr/>
          <p:nvPr/>
        </p:nvGrpSpPr>
        <p:grpSpPr>
          <a:xfrm>
            <a:off x="2777452" y="-321947"/>
            <a:ext cx="3589094" cy="6313792"/>
            <a:chOff x="3073190" y="-194247"/>
            <a:chExt cx="3589094" cy="6313792"/>
          </a:xfrm>
        </p:grpSpPr>
        <p:pic>
          <p:nvPicPr>
            <p:cNvPr id="428" name="Shape 428"/>
            <p:cNvPicPr preferRelativeResize="0"/>
            <p:nvPr/>
          </p:nvPicPr>
          <p:blipFill rotWithShape="1">
            <a:blip r:embed="rId3">
              <a:alphaModFix/>
            </a:blip>
            <a:srcRect b="0" l="0" r="0" t="0"/>
            <a:stretch/>
          </p:blipFill>
          <p:spPr>
            <a:xfrm>
              <a:off x="3542149" y="598600"/>
              <a:ext cx="2640024" cy="4693406"/>
            </a:xfrm>
            <a:prstGeom prst="rect">
              <a:avLst/>
            </a:prstGeom>
            <a:noFill/>
            <a:ln>
              <a:noFill/>
            </a:ln>
          </p:spPr>
        </p:pic>
        <p:pic>
          <p:nvPicPr>
            <p:cNvPr id="429" name="Shape 429"/>
            <p:cNvPicPr preferRelativeResize="0"/>
            <p:nvPr/>
          </p:nvPicPr>
          <p:blipFill rotWithShape="1">
            <a:blip r:embed="rId4">
              <a:alphaModFix/>
            </a:blip>
            <a:srcRect b="0" l="0" r="0" t="0"/>
            <a:stretch/>
          </p:blipFill>
          <p:spPr>
            <a:xfrm>
              <a:off x="3073190" y="-194247"/>
              <a:ext cx="3589094" cy="6313792"/>
            </a:xfrm>
            <a:prstGeom prst="rect">
              <a:avLst/>
            </a:prstGeom>
            <a:noFill/>
            <a:ln>
              <a:noFill/>
            </a:ln>
          </p:spPr>
        </p:pic>
      </p:gr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3" name="Shape 433"/>
        <p:cNvGrpSpPr/>
        <p:nvPr/>
      </p:nvGrpSpPr>
      <p:grpSpPr>
        <a:xfrm>
          <a:off x="0" y="0"/>
          <a:ext cx="0" cy="0"/>
          <a:chOff x="0" y="0"/>
          <a:chExt cx="0" cy="0"/>
        </a:xfrm>
      </p:grpSpPr>
      <p:sp>
        <p:nvSpPr>
          <p:cNvPr id="434" name="Shape 434"/>
          <p:cNvSpPr txBox="1"/>
          <p:nvPr>
            <p:ph type="title"/>
          </p:nvPr>
        </p:nvSpPr>
        <p:spPr>
          <a:xfrm>
            <a:off x="490250" y="450150"/>
            <a:ext cx="8653800" cy="4090800"/>
          </a:xfrm>
          <a:prstGeom prst="rect">
            <a:avLst/>
          </a:prstGeom>
          <a:noFill/>
          <a:ln>
            <a:noFill/>
          </a:ln>
        </p:spPr>
        <p:txBody>
          <a:bodyPr anchorCtr="0" anchor="ctr" bIns="91425" lIns="91425" rIns="91425" wrap="square" tIns="91425">
            <a:noAutofit/>
          </a:bodyPr>
          <a:lstStyle/>
          <a:p>
            <a:pPr indent="0" lvl="0" marL="0" marR="0" rtl="0" algn="l">
              <a:lnSpc>
                <a:spcPct val="100000"/>
              </a:lnSpc>
              <a:spcBef>
                <a:spcPts val="0"/>
              </a:spcBef>
              <a:spcAft>
                <a:spcPts val="0"/>
              </a:spcAft>
              <a:buClr>
                <a:srgbClr val="304FFE"/>
              </a:buClr>
              <a:buFont typeface="Roboto"/>
              <a:buNone/>
            </a:pPr>
            <a:r>
              <a:rPr b="1" i="0" lang="en" sz="4800" u="none" cap="none" strike="noStrike">
                <a:solidFill>
                  <a:srgbClr val="304FFE"/>
                </a:solidFill>
                <a:latin typeface="Roboto"/>
                <a:ea typeface="Roboto"/>
                <a:cs typeface="Roboto"/>
                <a:sym typeface="Roboto"/>
              </a:rPr>
              <a:t>It's all about removing friction</a:t>
            </a: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8" name="Shape 438"/>
        <p:cNvGrpSpPr/>
        <p:nvPr/>
      </p:nvGrpSpPr>
      <p:grpSpPr>
        <a:xfrm>
          <a:off x="0" y="0"/>
          <a:ext cx="0" cy="0"/>
          <a:chOff x="0" y="0"/>
          <a:chExt cx="0" cy="0"/>
        </a:xfrm>
      </p:grpSpPr>
      <p:sp>
        <p:nvSpPr>
          <p:cNvPr id="439" name="Shape 439"/>
          <p:cNvSpPr txBox="1"/>
          <p:nvPr>
            <p:ph type="title"/>
          </p:nvPr>
        </p:nvSpPr>
        <p:spPr>
          <a:xfrm>
            <a:off x="311700" y="170820"/>
            <a:ext cx="8520600" cy="572700"/>
          </a:xfrm>
          <a:prstGeom prst="rect">
            <a:avLst/>
          </a:prstGeom>
          <a:noFill/>
          <a:ln>
            <a:noFill/>
          </a:ln>
        </p:spPr>
        <p:txBody>
          <a:bodyPr anchorCtr="0" anchor="t" bIns="91425" lIns="91425" rIns="91425" wrap="square" tIns="91425">
            <a:noAutofit/>
          </a:bodyPr>
          <a:lstStyle/>
          <a:p>
            <a:pPr indent="0" lvl="0" marL="0" marR="0" rtl="0" algn="l">
              <a:lnSpc>
                <a:spcPct val="100000"/>
              </a:lnSpc>
              <a:spcBef>
                <a:spcPts val="0"/>
              </a:spcBef>
              <a:spcAft>
                <a:spcPts val="0"/>
              </a:spcAft>
              <a:buClr>
                <a:schemeClr val="dk1"/>
              </a:buClr>
              <a:buFont typeface="Arial"/>
              <a:buNone/>
            </a:pPr>
            <a:r>
              <a:rPr b="1" i="0" lang="en" sz="3600" u="none" cap="none" strike="noStrike">
                <a:solidFill>
                  <a:srgbClr val="FFFFFF"/>
                </a:solidFill>
                <a:latin typeface="Roboto"/>
                <a:ea typeface="Roboto"/>
                <a:cs typeface="Roboto"/>
                <a:sym typeface="Roboto"/>
              </a:rPr>
              <a:t>What was missing?</a:t>
            </a:r>
          </a:p>
          <a:p>
            <a:pPr indent="0" lvl="0" marL="0" marR="0" rtl="0" algn="l">
              <a:lnSpc>
                <a:spcPct val="100000"/>
              </a:lnSpc>
              <a:spcBef>
                <a:spcPts val="0"/>
              </a:spcBef>
              <a:spcAft>
                <a:spcPts val="0"/>
              </a:spcAft>
              <a:buClr>
                <a:schemeClr val="dk1"/>
              </a:buClr>
              <a:buFont typeface="Arial"/>
              <a:buNone/>
            </a:pPr>
            <a:r>
              <a:t/>
            </a:r>
            <a:endParaRPr b="1" i="0" sz="3600" u="none" cap="none" strike="noStrike">
              <a:solidFill>
                <a:srgbClr val="304FFE"/>
              </a:solidFill>
              <a:latin typeface="Roboto"/>
              <a:ea typeface="Roboto"/>
              <a:cs typeface="Roboto"/>
              <a:sym typeface="Roboto"/>
            </a:endParaRPr>
          </a:p>
          <a:p>
            <a:pPr indent="0" lvl="0" marL="0" marR="0" rtl="0" algn="l">
              <a:lnSpc>
                <a:spcPct val="100000"/>
              </a:lnSpc>
              <a:spcBef>
                <a:spcPts val="0"/>
              </a:spcBef>
              <a:spcAft>
                <a:spcPts val="0"/>
              </a:spcAft>
              <a:buClr>
                <a:srgbClr val="FAFAFA"/>
              </a:buClr>
              <a:buFont typeface="Roboto"/>
              <a:buNone/>
            </a:pPr>
            <a:r>
              <a:t/>
            </a:r>
            <a:endParaRPr b="1" i="0" sz="3600" u="none" cap="none" strike="noStrike">
              <a:solidFill>
                <a:srgbClr val="304FFE"/>
              </a:solidFill>
              <a:latin typeface="Roboto"/>
              <a:ea typeface="Roboto"/>
              <a:cs typeface="Roboto"/>
              <a:sym typeface="Roboto"/>
            </a:endParaRPr>
          </a:p>
        </p:txBody>
      </p:sp>
      <p:sp>
        <p:nvSpPr>
          <p:cNvPr id="440" name="Shape 440"/>
          <p:cNvSpPr txBox="1"/>
          <p:nvPr>
            <p:ph idx="1" type="body"/>
          </p:nvPr>
        </p:nvSpPr>
        <p:spPr>
          <a:xfrm>
            <a:off x="311700" y="1076275"/>
            <a:ext cx="6928200" cy="3416400"/>
          </a:xfrm>
          <a:prstGeom prst="rect">
            <a:avLst/>
          </a:prstGeom>
          <a:noFill/>
          <a:ln>
            <a:noFill/>
          </a:ln>
        </p:spPr>
        <p:txBody>
          <a:bodyPr anchorCtr="0" anchor="ctr" bIns="91425" lIns="91425" rIns="91425" wrap="square" tIns="91425">
            <a:noAutofit/>
          </a:bodyPr>
          <a:lstStyle/>
          <a:p>
            <a:pPr indent="-228600" lvl="0" marL="457200" marR="0" rtl="0" algn="l">
              <a:lnSpc>
                <a:spcPct val="150000"/>
              </a:lnSpc>
              <a:spcBef>
                <a:spcPts val="0"/>
              </a:spcBef>
              <a:spcAft>
                <a:spcPts val="0"/>
              </a:spcAft>
              <a:buClr>
                <a:srgbClr val="424242"/>
              </a:buClr>
              <a:buSzPts val="2400"/>
              <a:buFont typeface="Roboto"/>
              <a:buAutoNum type="arabicPeriod"/>
            </a:pPr>
            <a:r>
              <a:rPr b="0" i="0" lang="en" sz="2400" u="none" cap="none" strike="noStrike">
                <a:solidFill>
                  <a:srgbClr val="424242"/>
                </a:solidFill>
                <a:latin typeface="Roboto"/>
                <a:ea typeface="Roboto"/>
                <a:cs typeface="Roboto"/>
                <a:sym typeface="Roboto"/>
              </a:rPr>
              <a:t>Reliable performance</a:t>
            </a:r>
          </a:p>
          <a:p>
            <a:pPr indent="-228600" lvl="0" marL="457200" marR="0" rtl="0" algn="l">
              <a:lnSpc>
                <a:spcPct val="150000"/>
              </a:lnSpc>
              <a:spcBef>
                <a:spcPts val="1000"/>
              </a:spcBef>
              <a:spcAft>
                <a:spcPts val="0"/>
              </a:spcAft>
              <a:buClr>
                <a:srgbClr val="424242"/>
              </a:buClr>
              <a:buSzPts val="2400"/>
              <a:buFont typeface="Roboto"/>
              <a:buAutoNum type="arabicPeriod"/>
            </a:pPr>
            <a:r>
              <a:rPr b="0" i="0" lang="en" sz="2400" u="none" cap="none" strike="noStrike">
                <a:solidFill>
                  <a:srgbClr val="424242"/>
                </a:solidFill>
                <a:latin typeface="Roboto"/>
                <a:ea typeface="Roboto"/>
                <a:cs typeface="Roboto"/>
                <a:sym typeface="Roboto"/>
              </a:rPr>
              <a:t>Push notifications</a:t>
            </a:r>
          </a:p>
          <a:p>
            <a:pPr indent="-228600" lvl="0" marL="457200" marR="0" rtl="0" algn="l">
              <a:lnSpc>
                <a:spcPct val="150000"/>
              </a:lnSpc>
              <a:spcBef>
                <a:spcPts val="1000"/>
              </a:spcBef>
              <a:spcAft>
                <a:spcPts val="0"/>
              </a:spcAft>
              <a:buClr>
                <a:srgbClr val="424242"/>
              </a:buClr>
              <a:buSzPts val="2400"/>
              <a:buFont typeface="Roboto"/>
              <a:buAutoNum type="arabicPeriod"/>
            </a:pPr>
            <a:r>
              <a:rPr b="0" i="0" lang="en" sz="2400" u="none" cap="none" strike="noStrike">
                <a:solidFill>
                  <a:srgbClr val="424242"/>
                </a:solidFill>
                <a:latin typeface="Roboto"/>
                <a:ea typeface="Roboto"/>
                <a:cs typeface="Roboto"/>
                <a:sym typeface="Roboto"/>
              </a:rPr>
              <a:t>Homescreen icon metadata</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0">
                                            <p:txEl>
                                              <p:pRg end="0" st="0"/>
                                            </p:txEl>
                                          </p:spTgt>
                                        </p:tgtEl>
                                        <p:attrNameLst>
                                          <p:attrName>style.visibility</p:attrName>
                                        </p:attrNameLst>
                                      </p:cBhvr>
                                      <p:to>
                                        <p:strVal val="visible"/>
                                      </p:to>
                                    </p:set>
                                    <p:animEffect filter="fade" transition="in">
                                      <p:cBhvr>
                                        <p:cTn dur="1000"/>
                                        <p:tgtEl>
                                          <p:spTgt spid="44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0">
                                            <p:txEl>
                                              <p:pRg end="1" st="1"/>
                                            </p:txEl>
                                          </p:spTgt>
                                        </p:tgtEl>
                                        <p:attrNameLst>
                                          <p:attrName>style.visibility</p:attrName>
                                        </p:attrNameLst>
                                      </p:cBhvr>
                                      <p:to>
                                        <p:strVal val="visible"/>
                                      </p:to>
                                    </p:set>
                                    <p:animEffect filter="fade" transition="in">
                                      <p:cBhvr>
                                        <p:cTn dur="1000"/>
                                        <p:tgtEl>
                                          <p:spTgt spid="44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0">
                                            <p:txEl>
                                              <p:pRg end="2" st="2"/>
                                            </p:txEl>
                                          </p:spTgt>
                                        </p:tgtEl>
                                        <p:attrNameLst>
                                          <p:attrName>style.visibility</p:attrName>
                                        </p:attrNameLst>
                                      </p:cBhvr>
                                      <p:to>
                                        <p:strVal val="visible"/>
                                      </p:to>
                                    </p:set>
                                    <p:animEffect filter="fade" transition="in">
                                      <p:cBhvr>
                                        <p:cTn dur="1000"/>
                                        <p:tgtEl>
                                          <p:spTgt spid="440">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1" name="Shape 181"/>
        <p:cNvGrpSpPr/>
        <p:nvPr/>
      </p:nvGrpSpPr>
      <p:grpSpPr>
        <a:xfrm>
          <a:off x="0" y="0"/>
          <a:ext cx="0" cy="0"/>
          <a:chOff x="0" y="0"/>
          <a:chExt cx="0" cy="0"/>
        </a:xfrm>
      </p:grpSpPr>
      <p:pic>
        <p:nvPicPr>
          <p:cNvPr id="182" name="Shape 182"/>
          <p:cNvPicPr preferRelativeResize="0"/>
          <p:nvPr/>
        </p:nvPicPr>
        <p:blipFill rotWithShape="1">
          <a:blip r:embed="rId3">
            <a:alphaModFix/>
          </a:blip>
          <a:srcRect b="0" l="0" r="0" t="0"/>
          <a:stretch/>
        </p:blipFill>
        <p:spPr>
          <a:xfrm>
            <a:off x="5" y="-856550"/>
            <a:ext cx="9143996" cy="7979698"/>
          </a:xfrm>
          <a:prstGeom prst="rect">
            <a:avLst/>
          </a:prstGeom>
          <a:noFill/>
          <a:ln>
            <a:noFill/>
          </a:ln>
        </p:spPr>
      </p:pic>
      <p:pic>
        <p:nvPicPr>
          <p:cNvPr id="183" name="Shape 183"/>
          <p:cNvPicPr preferRelativeResize="0"/>
          <p:nvPr/>
        </p:nvPicPr>
        <p:blipFill rotWithShape="1">
          <a:blip r:embed="rId4">
            <a:alphaModFix/>
          </a:blip>
          <a:srcRect b="0" l="0" r="0" t="0"/>
          <a:stretch/>
        </p:blipFill>
        <p:spPr>
          <a:xfrm>
            <a:off x="0" y="4010974"/>
            <a:ext cx="9144000" cy="896174"/>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4" name="Shape 444"/>
        <p:cNvGrpSpPr/>
        <p:nvPr/>
      </p:nvGrpSpPr>
      <p:grpSpPr>
        <a:xfrm>
          <a:off x="0" y="0"/>
          <a:ext cx="0" cy="0"/>
          <a:chOff x="0" y="0"/>
          <a:chExt cx="0" cy="0"/>
        </a:xfrm>
      </p:grpSpPr>
      <p:sp>
        <p:nvSpPr>
          <p:cNvPr id="445" name="Shape 445"/>
          <p:cNvSpPr txBox="1"/>
          <p:nvPr>
            <p:ph type="title"/>
          </p:nvPr>
        </p:nvSpPr>
        <p:spPr>
          <a:xfrm>
            <a:off x="311700" y="170820"/>
            <a:ext cx="8520600" cy="572700"/>
          </a:xfrm>
          <a:prstGeom prst="rect">
            <a:avLst/>
          </a:prstGeom>
          <a:noFill/>
          <a:ln>
            <a:noFill/>
          </a:ln>
        </p:spPr>
        <p:txBody>
          <a:bodyPr anchorCtr="0" anchor="t" bIns="91425" lIns="91425" rIns="91425" wrap="square" tIns="91425">
            <a:noAutofit/>
          </a:bodyPr>
          <a:lstStyle/>
          <a:p>
            <a:pPr indent="0" lvl="0" marL="0" marR="0" rtl="0" algn="l">
              <a:lnSpc>
                <a:spcPct val="100000"/>
              </a:lnSpc>
              <a:spcBef>
                <a:spcPts val="0"/>
              </a:spcBef>
              <a:spcAft>
                <a:spcPts val="0"/>
              </a:spcAft>
              <a:buClr>
                <a:schemeClr val="dk1"/>
              </a:buClr>
              <a:buFont typeface="Arial"/>
              <a:buNone/>
            </a:pPr>
            <a:r>
              <a:rPr b="1" i="0" lang="en" sz="3600" u="none" cap="none" strike="noStrike">
                <a:solidFill>
                  <a:srgbClr val="FFFFFF"/>
                </a:solidFill>
                <a:latin typeface="Roboto"/>
                <a:ea typeface="Roboto"/>
                <a:cs typeface="Roboto"/>
                <a:sym typeface="Roboto"/>
              </a:rPr>
              <a:t>What was missing?</a:t>
            </a:r>
          </a:p>
          <a:p>
            <a:pPr indent="0" lvl="0" marL="0" marR="0" rtl="0" algn="l">
              <a:lnSpc>
                <a:spcPct val="100000"/>
              </a:lnSpc>
              <a:spcBef>
                <a:spcPts val="0"/>
              </a:spcBef>
              <a:spcAft>
                <a:spcPts val="0"/>
              </a:spcAft>
              <a:buClr>
                <a:schemeClr val="dk1"/>
              </a:buClr>
              <a:buFont typeface="Arial"/>
              <a:buNone/>
            </a:pPr>
            <a:r>
              <a:t/>
            </a:r>
            <a:endParaRPr b="1" i="0" sz="3600" u="none" cap="none" strike="noStrike">
              <a:solidFill>
                <a:srgbClr val="304FFE"/>
              </a:solidFill>
              <a:latin typeface="Roboto"/>
              <a:ea typeface="Roboto"/>
              <a:cs typeface="Roboto"/>
              <a:sym typeface="Roboto"/>
            </a:endParaRPr>
          </a:p>
          <a:p>
            <a:pPr indent="0" lvl="0" marL="0" marR="0" rtl="0" algn="l">
              <a:lnSpc>
                <a:spcPct val="100000"/>
              </a:lnSpc>
              <a:spcBef>
                <a:spcPts val="0"/>
              </a:spcBef>
              <a:spcAft>
                <a:spcPts val="0"/>
              </a:spcAft>
              <a:buClr>
                <a:srgbClr val="FAFAFA"/>
              </a:buClr>
              <a:buFont typeface="Roboto"/>
              <a:buNone/>
            </a:pPr>
            <a:r>
              <a:t/>
            </a:r>
            <a:endParaRPr b="1" i="0" sz="3600" u="none" cap="none" strike="noStrike">
              <a:solidFill>
                <a:srgbClr val="304FFE"/>
              </a:solidFill>
              <a:latin typeface="Roboto"/>
              <a:ea typeface="Roboto"/>
              <a:cs typeface="Roboto"/>
              <a:sym typeface="Roboto"/>
            </a:endParaRPr>
          </a:p>
        </p:txBody>
      </p:sp>
      <p:sp>
        <p:nvSpPr>
          <p:cNvPr id="446" name="Shape 446"/>
          <p:cNvSpPr txBox="1"/>
          <p:nvPr>
            <p:ph idx="1" type="body"/>
          </p:nvPr>
        </p:nvSpPr>
        <p:spPr>
          <a:xfrm>
            <a:off x="311700" y="1076275"/>
            <a:ext cx="6928200" cy="3416400"/>
          </a:xfrm>
          <a:prstGeom prst="rect">
            <a:avLst/>
          </a:prstGeom>
          <a:noFill/>
          <a:ln>
            <a:noFill/>
          </a:ln>
        </p:spPr>
        <p:txBody>
          <a:bodyPr anchorCtr="0" anchor="ctr" bIns="91425" lIns="91425" rIns="91425" wrap="square" tIns="91425">
            <a:noAutofit/>
          </a:bodyPr>
          <a:lstStyle/>
          <a:p>
            <a:pPr indent="-228600" lvl="0" marL="457200" marR="0" rtl="0" algn="l">
              <a:lnSpc>
                <a:spcPct val="150000"/>
              </a:lnSpc>
              <a:spcBef>
                <a:spcPts val="0"/>
              </a:spcBef>
              <a:spcAft>
                <a:spcPts val="0"/>
              </a:spcAft>
              <a:buClr>
                <a:srgbClr val="0000FF"/>
              </a:buClr>
              <a:buSzPts val="2400"/>
              <a:buFont typeface="Roboto"/>
              <a:buAutoNum type="arabicPeriod"/>
            </a:pPr>
            <a:r>
              <a:rPr b="0" i="0" lang="en" sz="2400" u="none" cap="none" strike="noStrike">
                <a:solidFill>
                  <a:srgbClr val="0000FF"/>
                </a:solidFill>
                <a:latin typeface="Roboto"/>
                <a:ea typeface="Roboto"/>
                <a:cs typeface="Roboto"/>
                <a:sym typeface="Roboto"/>
              </a:rPr>
              <a:t>Reliable performance</a:t>
            </a:r>
          </a:p>
          <a:p>
            <a:pPr indent="-228600" lvl="0" marL="457200" marR="0" rtl="0" algn="l">
              <a:lnSpc>
                <a:spcPct val="150000"/>
              </a:lnSpc>
              <a:spcBef>
                <a:spcPts val="1000"/>
              </a:spcBef>
              <a:spcAft>
                <a:spcPts val="0"/>
              </a:spcAft>
              <a:buClr>
                <a:srgbClr val="424242"/>
              </a:buClr>
              <a:buSzPts val="2400"/>
              <a:buFont typeface="Roboto"/>
              <a:buAutoNum type="arabicPeriod"/>
            </a:pPr>
            <a:r>
              <a:rPr b="0" i="0" lang="en" sz="2400" u="none" cap="none" strike="noStrike">
                <a:solidFill>
                  <a:srgbClr val="424242"/>
                </a:solidFill>
                <a:latin typeface="Roboto"/>
                <a:ea typeface="Roboto"/>
                <a:cs typeface="Roboto"/>
                <a:sym typeface="Roboto"/>
              </a:rPr>
              <a:t>Push notifications</a:t>
            </a:r>
          </a:p>
          <a:p>
            <a:pPr indent="-228600" lvl="0" marL="457200" marR="0" rtl="0" algn="l">
              <a:lnSpc>
                <a:spcPct val="150000"/>
              </a:lnSpc>
              <a:spcBef>
                <a:spcPts val="1000"/>
              </a:spcBef>
              <a:spcAft>
                <a:spcPts val="0"/>
              </a:spcAft>
              <a:buClr>
                <a:srgbClr val="424242"/>
              </a:buClr>
              <a:buSzPts val="2400"/>
              <a:buFont typeface="Roboto"/>
              <a:buAutoNum type="arabicPeriod"/>
            </a:pPr>
            <a:r>
              <a:rPr b="0" i="0" lang="en" sz="2400" u="none" cap="none" strike="noStrike">
                <a:solidFill>
                  <a:srgbClr val="424242"/>
                </a:solidFill>
                <a:latin typeface="Roboto"/>
                <a:ea typeface="Roboto"/>
                <a:cs typeface="Roboto"/>
                <a:sym typeface="Roboto"/>
              </a:rPr>
              <a:t>Homescreen icon metadata</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6">
                                            <p:txEl>
                                              <p:pRg end="0" st="0"/>
                                            </p:txEl>
                                          </p:spTgt>
                                        </p:tgtEl>
                                        <p:attrNameLst>
                                          <p:attrName>style.visibility</p:attrName>
                                        </p:attrNameLst>
                                      </p:cBhvr>
                                      <p:to>
                                        <p:strVal val="visible"/>
                                      </p:to>
                                    </p:set>
                                    <p:animEffect filter="fade" transition="in">
                                      <p:cBhvr>
                                        <p:cTn dur="1000"/>
                                        <p:tgtEl>
                                          <p:spTgt spid="44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6">
                                            <p:txEl>
                                              <p:pRg end="1" st="1"/>
                                            </p:txEl>
                                          </p:spTgt>
                                        </p:tgtEl>
                                        <p:attrNameLst>
                                          <p:attrName>style.visibility</p:attrName>
                                        </p:attrNameLst>
                                      </p:cBhvr>
                                      <p:to>
                                        <p:strVal val="visible"/>
                                      </p:to>
                                    </p:set>
                                    <p:animEffect filter="fade" transition="in">
                                      <p:cBhvr>
                                        <p:cTn dur="1000"/>
                                        <p:tgtEl>
                                          <p:spTgt spid="44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6">
                                            <p:txEl>
                                              <p:pRg end="2" st="2"/>
                                            </p:txEl>
                                          </p:spTgt>
                                        </p:tgtEl>
                                        <p:attrNameLst>
                                          <p:attrName>style.visibility</p:attrName>
                                        </p:attrNameLst>
                                      </p:cBhvr>
                                      <p:to>
                                        <p:strVal val="visible"/>
                                      </p:to>
                                    </p:set>
                                    <p:animEffect filter="fade" transition="in">
                                      <p:cBhvr>
                                        <p:cTn dur="1000"/>
                                        <p:tgtEl>
                                          <p:spTgt spid="446">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0" name="Shape 450"/>
        <p:cNvGrpSpPr/>
        <p:nvPr/>
      </p:nvGrpSpPr>
      <p:grpSpPr>
        <a:xfrm>
          <a:off x="0" y="0"/>
          <a:ext cx="0" cy="0"/>
          <a:chOff x="0" y="0"/>
          <a:chExt cx="0" cy="0"/>
        </a:xfrm>
      </p:grpSpPr>
      <p:sp>
        <p:nvSpPr>
          <p:cNvPr id="451" name="Shape 451"/>
          <p:cNvSpPr txBox="1"/>
          <p:nvPr>
            <p:ph idx="1" type="body"/>
          </p:nvPr>
        </p:nvSpPr>
        <p:spPr>
          <a:xfrm>
            <a:off x="311700" y="1076275"/>
            <a:ext cx="8520600" cy="3416400"/>
          </a:xfrm>
          <a:prstGeom prst="rect">
            <a:avLst/>
          </a:prstGeom>
          <a:noFill/>
          <a:ln>
            <a:noFill/>
          </a:ln>
        </p:spPr>
        <p:txBody>
          <a:bodyPr anchorCtr="0" anchor="t" bIns="91425" lIns="91425" rIns="91425" wrap="square" tIns="91425">
            <a:noAutofit/>
          </a:bodyPr>
          <a:lstStyle/>
          <a:p>
            <a:pPr indent="0" lvl="0" marL="0" marR="0" rtl="0" algn="ctr">
              <a:lnSpc>
                <a:spcPct val="115000"/>
              </a:lnSpc>
              <a:spcBef>
                <a:spcPts val="0"/>
              </a:spcBef>
              <a:spcAft>
                <a:spcPts val="0"/>
              </a:spcAft>
              <a:buClr>
                <a:srgbClr val="424242"/>
              </a:buClr>
              <a:buFont typeface="Roboto"/>
              <a:buNone/>
            </a:pPr>
            <a:r>
              <a:rPr b="0" i="0" lang="en" sz="1100" u="none" cap="none" strike="noStrike">
                <a:solidFill>
                  <a:srgbClr val="888888"/>
                </a:solidFill>
                <a:latin typeface="Roboto"/>
                <a:ea typeface="Roboto"/>
                <a:cs typeface="Roboto"/>
                <a:sym typeface="Roboto"/>
              </a:rPr>
              <a:t>Source: SOASTA, 2015</a:t>
            </a:r>
          </a:p>
        </p:txBody>
      </p:sp>
      <p:sp>
        <p:nvSpPr>
          <p:cNvPr id="452" name="Shape 452"/>
          <p:cNvSpPr txBox="1"/>
          <p:nvPr/>
        </p:nvSpPr>
        <p:spPr>
          <a:xfrm>
            <a:off x="1468049" y="4842325"/>
            <a:ext cx="5728800" cy="212100"/>
          </a:xfrm>
          <a:prstGeom prst="rect">
            <a:avLst/>
          </a:prstGeom>
          <a:noFill/>
          <a:ln>
            <a:noFill/>
          </a:ln>
        </p:spPr>
        <p:txBody>
          <a:bodyPr anchorCtr="0" anchor="b" bIns="91425" lIns="91425"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1" i="0" sz="800" u="none" cap="none" strike="noStrike">
              <a:solidFill>
                <a:srgbClr val="666666"/>
              </a:solidFill>
              <a:latin typeface="Roboto"/>
              <a:ea typeface="Roboto"/>
              <a:cs typeface="Roboto"/>
              <a:sym typeface="Roboto"/>
            </a:endParaRPr>
          </a:p>
        </p:txBody>
      </p:sp>
      <p:sp>
        <p:nvSpPr>
          <p:cNvPr id="453" name="Shape 453"/>
          <p:cNvSpPr txBox="1"/>
          <p:nvPr/>
        </p:nvSpPr>
        <p:spPr>
          <a:xfrm>
            <a:off x="1149724" y="4158525"/>
            <a:ext cx="343800" cy="246600"/>
          </a:xfrm>
          <a:prstGeom prst="rect">
            <a:avLst/>
          </a:prstGeom>
          <a:noFill/>
          <a:ln>
            <a:noFill/>
          </a:ln>
        </p:spPr>
        <p:txBody>
          <a:bodyPr anchorCtr="0" anchor="t" bIns="91425" lIns="91425" rIns="91425" wrap="square" tIns="91425">
            <a:noAutofit/>
          </a:bodyPr>
          <a:lstStyle/>
          <a:p>
            <a:pPr indent="0" lvl="0" marL="0" marR="0" rtl="0" algn="ctr">
              <a:lnSpc>
                <a:spcPct val="100000"/>
              </a:lnSpc>
              <a:spcBef>
                <a:spcPts val="0"/>
              </a:spcBef>
              <a:spcAft>
                <a:spcPts val="0"/>
              </a:spcAft>
              <a:buClr>
                <a:srgbClr val="666666"/>
              </a:buClr>
              <a:buFont typeface="Roboto"/>
              <a:buNone/>
            </a:pPr>
            <a:r>
              <a:rPr b="0" i="0" lang="en" sz="700" u="none" cap="none" strike="noStrike">
                <a:solidFill>
                  <a:srgbClr val="666666"/>
                </a:solidFill>
                <a:latin typeface="Roboto"/>
                <a:ea typeface="Roboto"/>
                <a:cs typeface="Roboto"/>
                <a:sym typeface="Roboto"/>
              </a:rPr>
              <a:t>2.4</a:t>
            </a:r>
          </a:p>
        </p:txBody>
      </p:sp>
      <p:sp>
        <p:nvSpPr>
          <p:cNvPr id="454" name="Shape 454"/>
          <p:cNvSpPr txBox="1"/>
          <p:nvPr/>
        </p:nvSpPr>
        <p:spPr>
          <a:xfrm>
            <a:off x="1422362" y="4158525"/>
            <a:ext cx="343800" cy="246600"/>
          </a:xfrm>
          <a:prstGeom prst="rect">
            <a:avLst/>
          </a:prstGeom>
          <a:noFill/>
          <a:ln>
            <a:noFill/>
          </a:ln>
        </p:spPr>
        <p:txBody>
          <a:bodyPr anchorCtr="0" anchor="t" bIns="91425" lIns="91425" rIns="91425" wrap="square" tIns="91425">
            <a:noAutofit/>
          </a:bodyPr>
          <a:lstStyle/>
          <a:p>
            <a:pPr indent="0" lvl="0" marL="0" marR="0" rtl="0" algn="ctr">
              <a:lnSpc>
                <a:spcPct val="100000"/>
              </a:lnSpc>
              <a:spcBef>
                <a:spcPts val="0"/>
              </a:spcBef>
              <a:spcAft>
                <a:spcPts val="0"/>
              </a:spcAft>
              <a:buClr>
                <a:srgbClr val="666666"/>
              </a:buClr>
              <a:buFont typeface="Roboto"/>
              <a:buNone/>
            </a:pPr>
            <a:r>
              <a:rPr b="0" i="0" lang="en" sz="700" u="none" cap="none" strike="noStrike">
                <a:solidFill>
                  <a:srgbClr val="666666"/>
                </a:solidFill>
                <a:latin typeface="Roboto"/>
                <a:ea typeface="Roboto"/>
                <a:cs typeface="Roboto"/>
                <a:sym typeface="Roboto"/>
              </a:rPr>
              <a:t>2.7</a:t>
            </a:r>
          </a:p>
        </p:txBody>
      </p:sp>
      <p:sp>
        <p:nvSpPr>
          <p:cNvPr id="455" name="Shape 455"/>
          <p:cNvSpPr txBox="1"/>
          <p:nvPr/>
        </p:nvSpPr>
        <p:spPr>
          <a:xfrm>
            <a:off x="1715326" y="4158525"/>
            <a:ext cx="320700" cy="246600"/>
          </a:xfrm>
          <a:prstGeom prst="rect">
            <a:avLst/>
          </a:prstGeom>
          <a:noFill/>
          <a:ln>
            <a:noFill/>
          </a:ln>
        </p:spPr>
        <p:txBody>
          <a:bodyPr anchorCtr="0" anchor="t" bIns="91425" lIns="91425" rIns="91425" wrap="square" tIns="91425">
            <a:noAutofit/>
          </a:bodyPr>
          <a:lstStyle/>
          <a:p>
            <a:pPr indent="0" lvl="0" marL="0" marR="0" rtl="0" algn="ctr">
              <a:lnSpc>
                <a:spcPct val="100000"/>
              </a:lnSpc>
              <a:spcBef>
                <a:spcPts val="0"/>
              </a:spcBef>
              <a:spcAft>
                <a:spcPts val="0"/>
              </a:spcAft>
              <a:buClr>
                <a:srgbClr val="666666"/>
              </a:buClr>
              <a:buFont typeface="Roboto"/>
              <a:buNone/>
            </a:pPr>
            <a:r>
              <a:rPr b="0" i="0" lang="en" sz="700" u="none" cap="none" strike="noStrike">
                <a:solidFill>
                  <a:srgbClr val="666666"/>
                </a:solidFill>
                <a:latin typeface="Roboto"/>
                <a:ea typeface="Roboto"/>
                <a:cs typeface="Roboto"/>
                <a:sym typeface="Roboto"/>
              </a:rPr>
              <a:t>3.0</a:t>
            </a:r>
          </a:p>
        </p:txBody>
      </p:sp>
      <p:sp>
        <p:nvSpPr>
          <p:cNvPr id="456" name="Shape 456"/>
          <p:cNvSpPr txBox="1"/>
          <p:nvPr/>
        </p:nvSpPr>
        <p:spPr>
          <a:xfrm>
            <a:off x="1993774" y="4158525"/>
            <a:ext cx="320700" cy="246600"/>
          </a:xfrm>
          <a:prstGeom prst="rect">
            <a:avLst/>
          </a:prstGeom>
          <a:noFill/>
          <a:ln>
            <a:noFill/>
          </a:ln>
        </p:spPr>
        <p:txBody>
          <a:bodyPr anchorCtr="0" anchor="t" bIns="91425" lIns="91425" rIns="91425" wrap="square" tIns="91425">
            <a:noAutofit/>
          </a:bodyPr>
          <a:lstStyle/>
          <a:p>
            <a:pPr indent="0" lvl="0" marL="0" marR="0" rtl="0" algn="ctr">
              <a:lnSpc>
                <a:spcPct val="100000"/>
              </a:lnSpc>
              <a:spcBef>
                <a:spcPts val="0"/>
              </a:spcBef>
              <a:spcAft>
                <a:spcPts val="0"/>
              </a:spcAft>
              <a:buClr>
                <a:srgbClr val="666666"/>
              </a:buClr>
              <a:buFont typeface="Roboto"/>
              <a:buNone/>
            </a:pPr>
            <a:r>
              <a:rPr b="0" i="0" lang="en" sz="700" u="none" cap="none" strike="noStrike">
                <a:solidFill>
                  <a:srgbClr val="666666"/>
                </a:solidFill>
                <a:latin typeface="Roboto"/>
                <a:ea typeface="Roboto"/>
                <a:cs typeface="Roboto"/>
                <a:sym typeface="Roboto"/>
              </a:rPr>
              <a:t>3.3</a:t>
            </a:r>
          </a:p>
        </p:txBody>
      </p:sp>
      <p:sp>
        <p:nvSpPr>
          <p:cNvPr id="457" name="Shape 457"/>
          <p:cNvSpPr txBox="1"/>
          <p:nvPr/>
        </p:nvSpPr>
        <p:spPr>
          <a:xfrm>
            <a:off x="2272350" y="4158525"/>
            <a:ext cx="320700" cy="246600"/>
          </a:xfrm>
          <a:prstGeom prst="rect">
            <a:avLst/>
          </a:prstGeom>
          <a:noFill/>
          <a:ln>
            <a:noFill/>
          </a:ln>
        </p:spPr>
        <p:txBody>
          <a:bodyPr anchorCtr="0" anchor="t" bIns="91425" lIns="91425" rIns="91425" wrap="square" tIns="91425">
            <a:noAutofit/>
          </a:bodyPr>
          <a:lstStyle/>
          <a:p>
            <a:pPr indent="0" lvl="0" marL="0" marR="0" rtl="0" algn="ctr">
              <a:lnSpc>
                <a:spcPct val="100000"/>
              </a:lnSpc>
              <a:spcBef>
                <a:spcPts val="0"/>
              </a:spcBef>
              <a:spcAft>
                <a:spcPts val="0"/>
              </a:spcAft>
              <a:buClr>
                <a:srgbClr val="666666"/>
              </a:buClr>
              <a:buFont typeface="Roboto"/>
              <a:buNone/>
            </a:pPr>
            <a:r>
              <a:rPr b="0" i="0" lang="en" sz="700" u="none" cap="none" strike="noStrike">
                <a:solidFill>
                  <a:srgbClr val="666666"/>
                </a:solidFill>
                <a:latin typeface="Roboto"/>
                <a:ea typeface="Roboto"/>
                <a:cs typeface="Roboto"/>
                <a:sym typeface="Roboto"/>
              </a:rPr>
              <a:t>3.6</a:t>
            </a:r>
          </a:p>
        </p:txBody>
      </p:sp>
      <p:sp>
        <p:nvSpPr>
          <p:cNvPr id="458" name="Shape 458"/>
          <p:cNvSpPr txBox="1"/>
          <p:nvPr/>
        </p:nvSpPr>
        <p:spPr>
          <a:xfrm>
            <a:off x="2539325" y="4158525"/>
            <a:ext cx="343800" cy="246600"/>
          </a:xfrm>
          <a:prstGeom prst="rect">
            <a:avLst/>
          </a:prstGeom>
          <a:noFill/>
          <a:ln>
            <a:noFill/>
          </a:ln>
        </p:spPr>
        <p:txBody>
          <a:bodyPr anchorCtr="0" anchor="t" bIns="91425" lIns="91425" rIns="91425" wrap="square" tIns="91425">
            <a:noAutofit/>
          </a:bodyPr>
          <a:lstStyle/>
          <a:p>
            <a:pPr indent="0" lvl="0" marL="0" marR="0" rtl="0" algn="ctr">
              <a:lnSpc>
                <a:spcPct val="100000"/>
              </a:lnSpc>
              <a:spcBef>
                <a:spcPts val="0"/>
              </a:spcBef>
              <a:spcAft>
                <a:spcPts val="0"/>
              </a:spcAft>
              <a:buClr>
                <a:srgbClr val="666666"/>
              </a:buClr>
              <a:buFont typeface="Roboto"/>
              <a:buNone/>
            </a:pPr>
            <a:r>
              <a:rPr b="0" i="0" lang="en" sz="700" u="none" cap="none" strike="noStrike">
                <a:solidFill>
                  <a:srgbClr val="666666"/>
                </a:solidFill>
                <a:latin typeface="Roboto"/>
                <a:ea typeface="Roboto"/>
                <a:cs typeface="Roboto"/>
                <a:sym typeface="Roboto"/>
              </a:rPr>
              <a:t>3.9</a:t>
            </a:r>
          </a:p>
        </p:txBody>
      </p:sp>
      <p:sp>
        <p:nvSpPr>
          <p:cNvPr id="459" name="Shape 459"/>
          <p:cNvSpPr txBox="1"/>
          <p:nvPr/>
        </p:nvSpPr>
        <p:spPr>
          <a:xfrm>
            <a:off x="2809800" y="4158525"/>
            <a:ext cx="360000" cy="246600"/>
          </a:xfrm>
          <a:prstGeom prst="rect">
            <a:avLst/>
          </a:prstGeom>
          <a:noFill/>
          <a:ln>
            <a:noFill/>
          </a:ln>
        </p:spPr>
        <p:txBody>
          <a:bodyPr anchorCtr="0" anchor="t" bIns="91425" lIns="91425" rIns="91425" wrap="square" tIns="91425">
            <a:noAutofit/>
          </a:bodyPr>
          <a:lstStyle/>
          <a:p>
            <a:pPr indent="0" lvl="0" marL="0" marR="0" rtl="0" algn="ctr">
              <a:lnSpc>
                <a:spcPct val="100000"/>
              </a:lnSpc>
              <a:spcBef>
                <a:spcPts val="0"/>
              </a:spcBef>
              <a:spcAft>
                <a:spcPts val="0"/>
              </a:spcAft>
              <a:buClr>
                <a:srgbClr val="666666"/>
              </a:buClr>
              <a:buFont typeface="Roboto"/>
              <a:buNone/>
            </a:pPr>
            <a:r>
              <a:rPr b="0" i="0" lang="en" sz="700" u="none" cap="none" strike="noStrike">
                <a:solidFill>
                  <a:srgbClr val="666666"/>
                </a:solidFill>
                <a:latin typeface="Roboto"/>
                <a:ea typeface="Roboto"/>
                <a:cs typeface="Roboto"/>
                <a:sym typeface="Roboto"/>
              </a:rPr>
              <a:t>4.2</a:t>
            </a:r>
          </a:p>
        </p:txBody>
      </p:sp>
      <p:sp>
        <p:nvSpPr>
          <p:cNvPr id="460" name="Shape 460"/>
          <p:cNvSpPr txBox="1"/>
          <p:nvPr/>
        </p:nvSpPr>
        <p:spPr>
          <a:xfrm>
            <a:off x="3096350" y="4158525"/>
            <a:ext cx="343800" cy="246600"/>
          </a:xfrm>
          <a:prstGeom prst="rect">
            <a:avLst/>
          </a:prstGeom>
          <a:noFill/>
          <a:ln>
            <a:noFill/>
          </a:ln>
        </p:spPr>
        <p:txBody>
          <a:bodyPr anchorCtr="0" anchor="t" bIns="91425" lIns="91425" rIns="91425" wrap="square" tIns="91425">
            <a:noAutofit/>
          </a:bodyPr>
          <a:lstStyle/>
          <a:p>
            <a:pPr indent="0" lvl="0" marL="0" marR="0" rtl="0" algn="ctr">
              <a:lnSpc>
                <a:spcPct val="100000"/>
              </a:lnSpc>
              <a:spcBef>
                <a:spcPts val="0"/>
              </a:spcBef>
              <a:spcAft>
                <a:spcPts val="0"/>
              </a:spcAft>
              <a:buClr>
                <a:srgbClr val="666666"/>
              </a:buClr>
              <a:buFont typeface="Roboto"/>
              <a:buNone/>
            </a:pPr>
            <a:r>
              <a:rPr b="0" i="0" lang="en" sz="700" u="none" cap="none" strike="noStrike">
                <a:solidFill>
                  <a:srgbClr val="666666"/>
                </a:solidFill>
                <a:latin typeface="Roboto"/>
                <a:ea typeface="Roboto"/>
                <a:cs typeface="Roboto"/>
                <a:sym typeface="Roboto"/>
              </a:rPr>
              <a:t>4.5</a:t>
            </a:r>
          </a:p>
        </p:txBody>
      </p:sp>
      <p:sp>
        <p:nvSpPr>
          <p:cNvPr id="461" name="Shape 461"/>
          <p:cNvSpPr txBox="1"/>
          <p:nvPr/>
        </p:nvSpPr>
        <p:spPr>
          <a:xfrm>
            <a:off x="3374885" y="4158525"/>
            <a:ext cx="343800" cy="246600"/>
          </a:xfrm>
          <a:prstGeom prst="rect">
            <a:avLst/>
          </a:prstGeom>
          <a:noFill/>
          <a:ln>
            <a:noFill/>
          </a:ln>
        </p:spPr>
        <p:txBody>
          <a:bodyPr anchorCtr="0" anchor="t" bIns="91425" lIns="91425" rIns="91425" wrap="square" tIns="91425">
            <a:noAutofit/>
          </a:bodyPr>
          <a:lstStyle/>
          <a:p>
            <a:pPr indent="0" lvl="0" marL="0" marR="0" rtl="0" algn="ctr">
              <a:lnSpc>
                <a:spcPct val="100000"/>
              </a:lnSpc>
              <a:spcBef>
                <a:spcPts val="0"/>
              </a:spcBef>
              <a:spcAft>
                <a:spcPts val="0"/>
              </a:spcAft>
              <a:buClr>
                <a:srgbClr val="666666"/>
              </a:buClr>
              <a:buFont typeface="Roboto"/>
              <a:buNone/>
            </a:pPr>
            <a:r>
              <a:rPr b="0" i="0" lang="en" sz="700" u="none" cap="none" strike="noStrike">
                <a:solidFill>
                  <a:srgbClr val="666666"/>
                </a:solidFill>
                <a:latin typeface="Roboto"/>
                <a:ea typeface="Roboto"/>
                <a:cs typeface="Roboto"/>
                <a:sym typeface="Roboto"/>
              </a:rPr>
              <a:t>4.8</a:t>
            </a:r>
          </a:p>
        </p:txBody>
      </p:sp>
      <p:sp>
        <p:nvSpPr>
          <p:cNvPr id="462" name="Shape 462"/>
          <p:cNvSpPr txBox="1"/>
          <p:nvPr/>
        </p:nvSpPr>
        <p:spPr>
          <a:xfrm>
            <a:off x="3664935" y="4158525"/>
            <a:ext cx="320700" cy="246600"/>
          </a:xfrm>
          <a:prstGeom prst="rect">
            <a:avLst/>
          </a:prstGeom>
          <a:noFill/>
          <a:ln>
            <a:noFill/>
          </a:ln>
        </p:spPr>
        <p:txBody>
          <a:bodyPr anchorCtr="0" anchor="t" bIns="91425" lIns="91425" rIns="91425" wrap="square" tIns="91425">
            <a:noAutofit/>
          </a:bodyPr>
          <a:lstStyle/>
          <a:p>
            <a:pPr indent="0" lvl="0" marL="0" marR="0" rtl="0" algn="ctr">
              <a:lnSpc>
                <a:spcPct val="100000"/>
              </a:lnSpc>
              <a:spcBef>
                <a:spcPts val="0"/>
              </a:spcBef>
              <a:spcAft>
                <a:spcPts val="0"/>
              </a:spcAft>
              <a:buClr>
                <a:srgbClr val="666666"/>
              </a:buClr>
              <a:buFont typeface="Roboto"/>
              <a:buNone/>
            </a:pPr>
            <a:r>
              <a:rPr b="0" i="0" lang="en" sz="700" u="none" cap="none" strike="noStrike">
                <a:solidFill>
                  <a:srgbClr val="666666"/>
                </a:solidFill>
                <a:latin typeface="Roboto"/>
                <a:ea typeface="Roboto"/>
                <a:cs typeface="Roboto"/>
                <a:sym typeface="Roboto"/>
              </a:rPr>
              <a:t>5.1</a:t>
            </a:r>
          </a:p>
        </p:txBody>
      </p:sp>
      <p:sp>
        <p:nvSpPr>
          <p:cNvPr id="463" name="Shape 463"/>
          <p:cNvSpPr txBox="1"/>
          <p:nvPr/>
        </p:nvSpPr>
        <p:spPr>
          <a:xfrm>
            <a:off x="3923814" y="4158525"/>
            <a:ext cx="360000" cy="246600"/>
          </a:xfrm>
          <a:prstGeom prst="rect">
            <a:avLst/>
          </a:prstGeom>
          <a:noFill/>
          <a:ln>
            <a:noFill/>
          </a:ln>
        </p:spPr>
        <p:txBody>
          <a:bodyPr anchorCtr="0" anchor="t" bIns="91425" lIns="91425" rIns="91425" wrap="square" tIns="91425">
            <a:noAutofit/>
          </a:bodyPr>
          <a:lstStyle/>
          <a:p>
            <a:pPr indent="0" lvl="0" marL="0" marR="0" rtl="0" algn="ctr">
              <a:lnSpc>
                <a:spcPct val="100000"/>
              </a:lnSpc>
              <a:spcBef>
                <a:spcPts val="0"/>
              </a:spcBef>
              <a:spcAft>
                <a:spcPts val="0"/>
              </a:spcAft>
              <a:buClr>
                <a:srgbClr val="666666"/>
              </a:buClr>
              <a:buFont typeface="Roboto"/>
              <a:buNone/>
            </a:pPr>
            <a:r>
              <a:rPr b="0" i="0" lang="en" sz="700" u="none" cap="none" strike="noStrike">
                <a:solidFill>
                  <a:srgbClr val="666666"/>
                </a:solidFill>
                <a:latin typeface="Roboto"/>
                <a:ea typeface="Roboto"/>
                <a:cs typeface="Roboto"/>
                <a:sym typeface="Roboto"/>
              </a:rPr>
              <a:t>5.4</a:t>
            </a:r>
          </a:p>
        </p:txBody>
      </p:sp>
      <p:sp>
        <p:nvSpPr>
          <p:cNvPr id="464" name="Shape 464"/>
          <p:cNvSpPr txBox="1"/>
          <p:nvPr/>
        </p:nvSpPr>
        <p:spPr>
          <a:xfrm>
            <a:off x="4221989" y="4158525"/>
            <a:ext cx="320700" cy="246600"/>
          </a:xfrm>
          <a:prstGeom prst="rect">
            <a:avLst/>
          </a:prstGeom>
          <a:noFill/>
          <a:ln>
            <a:noFill/>
          </a:ln>
        </p:spPr>
        <p:txBody>
          <a:bodyPr anchorCtr="0" anchor="t" bIns="91425" lIns="91425" rIns="91425" wrap="square" tIns="91425">
            <a:noAutofit/>
          </a:bodyPr>
          <a:lstStyle/>
          <a:p>
            <a:pPr indent="0" lvl="0" marL="0" marR="0" rtl="0" algn="ctr">
              <a:lnSpc>
                <a:spcPct val="100000"/>
              </a:lnSpc>
              <a:spcBef>
                <a:spcPts val="0"/>
              </a:spcBef>
              <a:spcAft>
                <a:spcPts val="0"/>
              </a:spcAft>
              <a:buClr>
                <a:srgbClr val="666666"/>
              </a:buClr>
              <a:buFont typeface="Roboto"/>
              <a:buNone/>
            </a:pPr>
            <a:r>
              <a:rPr b="0" i="0" lang="en" sz="700" u="none" cap="none" strike="noStrike">
                <a:solidFill>
                  <a:srgbClr val="666666"/>
                </a:solidFill>
                <a:latin typeface="Roboto"/>
                <a:ea typeface="Roboto"/>
                <a:cs typeface="Roboto"/>
                <a:sym typeface="Roboto"/>
              </a:rPr>
              <a:t>5.7</a:t>
            </a:r>
          </a:p>
        </p:txBody>
      </p:sp>
      <p:sp>
        <p:nvSpPr>
          <p:cNvPr id="465" name="Shape 465"/>
          <p:cNvSpPr txBox="1"/>
          <p:nvPr/>
        </p:nvSpPr>
        <p:spPr>
          <a:xfrm>
            <a:off x="4488950" y="4158525"/>
            <a:ext cx="343800" cy="246600"/>
          </a:xfrm>
          <a:prstGeom prst="rect">
            <a:avLst/>
          </a:prstGeom>
          <a:noFill/>
          <a:ln>
            <a:noFill/>
          </a:ln>
        </p:spPr>
        <p:txBody>
          <a:bodyPr anchorCtr="0" anchor="t" bIns="91425" lIns="91425" rIns="91425" wrap="square" tIns="91425">
            <a:noAutofit/>
          </a:bodyPr>
          <a:lstStyle/>
          <a:p>
            <a:pPr indent="0" lvl="0" marL="0" marR="0" rtl="0" algn="ctr">
              <a:lnSpc>
                <a:spcPct val="100000"/>
              </a:lnSpc>
              <a:spcBef>
                <a:spcPts val="0"/>
              </a:spcBef>
              <a:spcAft>
                <a:spcPts val="0"/>
              </a:spcAft>
              <a:buClr>
                <a:srgbClr val="666666"/>
              </a:buClr>
              <a:buFont typeface="Roboto"/>
              <a:buNone/>
            </a:pPr>
            <a:r>
              <a:rPr b="0" i="0" lang="en" sz="700" u="none" cap="none" strike="noStrike">
                <a:solidFill>
                  <a:srgbClr val="666666"/>
                </a:solidFill>
                <a:latin typeface="Roboto"/>
                <a:ea typeface="Roboto"/>
                <a:cs typeface="Roboto"/>
                <a:sym typeface="Roboto"/>
              </a:rPr>
              <a:t>6.0</a:t>
            </a:r>
          </a:p>
        </p:txBody>
      </p:sp>
      <p:sp>
        <p:nvSpPr>
          <p:cNvPr id="466" name="Shape 466"/>
          <p:cNvSpPr txBox="1"/>
          <p:nvPr/>
        </p:nvSpPr>
        <p:spPr>
          <a:xfrm>
            <a:off x="4779000" y="4158525"/>
            <a:ext cx="320700" cy="246600"/>
          </a:xfrm>
          <a:prstGeom prst="rect">
            <a:avLst/>
          </a:prstGeom>
          <a:noFill/>
          <a:ln>
            <a:noFill/>
          </a:ln>
        </p:spPr>
        <p:txBody>
          <a:bodyPr anchorCtr="0" anchor="t" bIns="91425" lIns="91425" rIns="91425" wrap="square" tIns="91425">
            <a:noAutofit/>
          </a:bodyPr>
          <a:lstStyle/>
          <a:p>
            <a:pPr indent="0" lvl="0" marL="0" marR="0" rtl="0" algn="ctr">
              <a:lnSpc>
                <a:spcPct val="100000"/>
              </a:lnSpc>
              <a:spcBef>
                <a:spcPts val="0"/>
              </a:spcBef>
              <a:spcAft>
                <a:spcPts val="0"/>
              </a:spcAft>
              <a:buClr>
                <a:srgbClr val="666666"/>
              </a:buClr>
              <a:buFont typeface="Roboto"/>
              <a:buNone/>
            </a:pPr>
            <a:r>
              <a:rPr b="0" i="0" lang="en" sz="700" u="none" cap="none" strike="noStrike">
                <a:solidFill>
                  <a:srgbClr val="666666"/>
                </a:solidFill>
                <a:latin typeface="Roboto"/>
                <a:ea typeface="Roboto"/>
                <a:cs typeface="Roboto"/>
                <a:sym typeface="Roboto"/>
              </a:rPr>
              <a:t>6.3</a:t>
            </a:r>
          </a:p>
        </p:txBody>
      </p:sp>
      <p:sp>
        <p:nvSpPr>
          <p:cNvPr id="467" name="Shape 467"/>
          <p:cNvSpPr txBox="1"/>
          <p:nvPr/>
        </p:nvSpPr>
        <p:spPr>
          <a:xfrm>
            <a:off x="5037825" y="4158525"/>
            <a:ext cx="360000" cy="246600"/>
          </a:xfrm>
          <a:prstGeom prst="rect">
            <a:avLst/>
          </a:prstGeom>
          <a:noFill/>
          <a:ln>
            <a:noFill/>
          </a:ln>
        </p:spPr>
        <p:txBody>
          <a:bodyPr anchorCtr="0" anchor="t" bIns="91425" lIns="91425" rIns="91425" wrap="square" tIns="91425">
            <a:noAutofit/>
          </a:bodyPr>
          <a:lstStyle/>
          <a:p>
            <a:pPr indent="0" lvl="0" marL="0" marR="0" rtl="0" algn="ctr">
              <a:lnSpc>
                <a:spcPct val="100000"/>
              </a:lnSpc>
              <a:spcBef>
                <a:spcPts val="0"/>
              </a:spcBef>
              <a:spcAft>
                <a:spcPts val="0"/>
              </a:spcAft>
              <a:buClr>
                <a:srgbClr val="666666"/>
              </a:buClr>
              <a:buFont typeface="Roboto"/>
              <a:buNone/>
            </a:pPr>
            <a:r>
              <a:rPr b="0" i="0" lang="en" sz="700" u="none" cap="none" strike="noStrike">
                <a:solidFill>
                  <a:srgbClr val="666666"/>
                </a:solidFill>
                <a:latin typeface="Roboto"/>
                <a:ea typeface="Roboto"/>
                <a:cs typeface="Roboto"/>
                <a:sym typeface="Roboto"/>
              </a:rPr>
              <a:t>6.6</a:t>
            </a:r>
          </a:p>
        </p:txBody>
      </p:sp>
      <p:sp>
        <p:nvSpPr>
          <p:cNvPr id="468" name="Shape 468"/>
          <p:cNvSpPr txBox="1"/>
          <p:nvPr/>
        </p:nvSpPr>
        <p:spPr>
          <a:xfrm>
            <a:off x="5316396" y="4158525"/>
            <a:ext cx="360000" cy="246600"/>
          </a:xfrm>
          <a:prstGeom prst="rect">
            <a:avLst/>
          </a:prstGeom>
          <a:noFill/>
          <a:ln>
            <a:noFill/>
          </a:ln>
        </p:spPr>
        <p:txBody>
          <a:bodyPr anchorCtr="0" anchor="t" bIns="91425" lIns="91425" rIns="91425" wrap="square" tIns="91425">
            <a:noAutofit/>
          </a:bodyPr>
          <a:lstStyle/>
          <a:p>
            <a:pPr indent="0" lvl="0" marL="0" marR="0" rtl="0" algn="ctr">
              <a:lnSpc>
                <a:spcPct val="100000"/>
              </a:lnSpc>
              <a:spcBef>
                <a:spcPts val="0"/>
              </a:spcBef>
              <a:spcAft>
                <a:spcPts val="0"/>
              </a:spcAft>
              <a:buClr>
                <a:srgbClr val="666666"/>
              </a:buClr>
              <a:buFont typeface="Roboto"/>
              <a:buNone/>
            </a:pPr>
            <a:r>
              <a:rPr b="0" i="0" lang="en" sz="700" u="none" cap="none" strike="noStrike">
                <a:solidFill>
                  <a:srgbClr val="666666"/>
                </a:solidFill>
                <a:latin typeface="Roboto"/>
                <a:ea typeface="Roboto"/>
                <a:cs typeface="Roboto"/>
                <a:sym typeface="Roboto"/>
              </a:rPr>
              <a:t>6.9</a:t>
            </a:r>
          </a:p>
        </p:txBody>
      </p:sp>
      <p:sp>
        <p:nvSpPr>
          <p:cNvPr id="469" name="Shape 469"/>
          <p:cNvSpPr txBox="1"/>
          <p:nvPr/>
        </p:nvSpPr>
        <p:spPr>
          <a:xfrm>
            <a:off x="5594897" y="4158525"/>
            <a:ext cx="360000" cy="246600"/>
          </a:xfrm>
          <a:prstGeom prst="rect">
            <a:avLst/>
          </a:prstGeom>
          <a:noFill/>
          <a:ln>
            <a:noFill/>
          </a:ln>
        </p:spPr>
        <p:txBody>
          <a:bodyPr anchorCtr="0" anchor="t" bIns="91425" lIns="91425" rIns="91425" wrap="square" tIns="91425">
            <a:noAutofit/>
          </a:bodyPr>
          <a:lstStyle/>
          <a:p>
            <a:pPr indent="0" lvl="0" marL="0" marR="0" rtl="0" algn="ctr">
              <a:lnSpc>
                <a:spcPct val="100000"/>
              </a:lnSpc>
              <a:spcBef>
                <a:spcPts val="0"/>
              </a:spcBef>
              <a:spcAft>
                <a:spcPts val="0"/>
              </a:spcAft>
              <a:buClr>
                <a:srgbClr val="666666"/>
              </a:buClr>
              <a:buFont typeface="Roboto"/>
              <a:buNone/>
            </a:pPr>
            <a:r>
              <a:rPr b="0" i="0" lang="en" sz="700" u="none" cap="none" strike="noStrike">
                <a:solidFill>
                  <a:srgbClr val="666666"/>
                </a:solidFill>
                <a:latin typeface="Roboto"/>
                <a:ea typeface="Roboto"/>
                <a:cs typeface="Roboto"/>
                <a:sym typeface="Roboto"/>
              </a:rPr>
              <a:t>7.2</a:t>
            </a:r>
          </a:p>
        </p:txBody>
      </p:sp>
      <p:sp>
        <p:nvSpPr>
          <p:cNvPr id="470" name="Shape 470"/>
          <p:cNvSpPr txBox="1"/>
          <p:nvPr/>
        </p:nvSpPr>
        <p:spPr>
          <a:xfrm>
            <a:off x="5881523" y="4158525"/>
            <a:ext cx="343800" cy="246600"/>
          </a:xfrm>
          <a:prstGeom prst="rect">
            <a:avLst/>
          </a:prstGeom>
          <a:noFill/>
          <a:ln>
            <a:noFill/>
          </a:ln>
        </p:spPr>
        <p:txBody>
          <a:bodyPr anchorCtr="0" anchor="t" bIns="91425" lIns="91425" rIns="91425" wrap="square" tIns="91425">
            <a:noAutofit/>
          </a:bodyPr>
          <a:lstStyle/>
          <a:p>
            <a:pPr indent="0" lvl="0" marL="0" marR="0" rtl="0" algn="ctr">
              <a:lnSpc>
                <a:spcPct val="100000"/>
              </a:lnSpc>
              <a:spcBef>
                <a:spcPts val="0"/>
              </a:spcBef>
              <a:spcAft>
                <a:spcPts val="0"/>
              </a:spcAft>
              <a:buClr>
                <a:srgbClr val="666666"/>
              </a:buClr>
              <a:buFont typeface="Roboto"/>
              <a:buNone/>
            </a:pPr>
            <a:r>
              <a:rPr b="0" i="0" lang="en" sz="700" u="none" cap="none" strike="noStrike">
                <a:solidFill>
                  <a:srgbClr val="666666"/>
                </a:solidFill>
                <a:latin typeface="Roboto"/>
                <a:ea typeface="Roboto"/>
                <a:cs typeface="Roboto"/>
                <a:sym typeface="Roboto"/>
              </a:rPr>
              <a:t>7.5</a:t>
            </a:r>
          </a:p>
        </p:txBody>
      </p:sp>
      <p:sp>
        <p:nvSpPr>
          <p:cNvPr id="471" name="Shape 471"/>
          <p:cNvSpPr txBox="1"/>
          <p:nvPr/>
        </p:nvSpPr>
        <p:spPr>
          <a:xfrm>
            <a:off x="6151948" y="4158525"/>
            <a:ext cx="360000" cy="246600"/>
          </a:xfrm>
          <a:prstGeom prst="rect">
            <a:avLst/>
          </a:prstGeom>
          <a:noFill/>
          <a:ln>
            <a:noFill/>
          </a:ln>
        </p:spPr>
        <p:txBody>
          <a:bodyPr anchorCtr="0" anchor="t" bIns="91425" lIns="91425" rIns="91425" wrap="square" tIns="91425">
            <a:noAutofit/>
          </a:bodyPr>
          <a:lstStyle/>
          <a:p>
            <a:pPr indent="0" lvl="0" marL="0" marR="0" rtl="0" algn="ctr">
              <a:lnSpc>
                <a:spcPct val="100000"/>
              </a:lnSpc>
              <a:spcBef>
                <a:spcPts val="0"/>
              </a:spcBef>
              <a:spcAft>
                <a:spcPts val="0"/>
              </a:spcAft>
              <a:buClr>
                <a:srgbClr val="666666"/>
              </a:buClr>
              <a:buFont typeface="Roboto"/>
              <a:buNone/>
            </a:pPr>
            <a:r>
              <a:rPr b="0" i="0" lang="en" sz="700" u="none" cap="none" strike="noStrike">
                <a:solidFill>
                  <a:srgbClr val="666666"/>
                </a:solidFill>
                <a:latin typeface="Roboto"/>
                <a:ea typeface="Roboto"/>
                <a:cs typeface="Roboto"/>
                <a:sym typeface="Roboto"/>
              </a:rPr>
              <a:t>7.8</a:t>
            </a:r>
          </a:p>
        </p:txBody>
      </p:sp>
      <p:sp>
        <p:nvSpPr>
          <p:cNvPr id="472" name="Shape 472"/>
          <p:cNvSpPr txBox="1"/>
          <p:nvPr/>
        </p:nvSpPr>
        <p:spPr>
          <a:xfrm>
            <a:off x="6450100" y="4158525"/>
            <a:ext cx="320700" cy="246600"/>
          </a:xfrm>
          <a:prstGeom prst="rect">
            <a:avLst/>
          </a:prstGeom>
          <a:noFill/>
          <a:ln>
            <a:noFill/>
          </a:ln>
        </p:spPr>
        <p:txBody>
          <a:bodyPr anchorCtr="0" anchor="t" bIns="91425" lIns="91425" rIns="91425" wrap="square" tIns="91425">
            <a:noAutofit/>
          </a:bodyPr>
          <a:lstStyle/>
          <a:p>
            <a:pPr indent="0" lvl="0" marL="0" marR="0" rtl="0" algn="ctr">
              <a:lnSpc>
                <a:spcPct val="100000"/>
              </a:lnSpc>
              <a:spcBef>
                <a:spcPts val="0"/>
              </a:spcBef>
              <a:spcAft>
                <a:spcPts val="0"/>
              </a:spcAft>
              <a:buClr>
                <a:srgbClr val="666666"/>
              </a:buClr>
              <a:buFont typeface="Roboto"/>
              <a:buNone/>
            </a:pPr>
            <a:r>
              <a:rPr b="0" i="0" lang="en" sz="700" u="none" cap="none" strike="noStrike">
                <a:solidFill>
                  <a:srgbClr val="666666"/>
                </a:solidFill>
                <a:latin typeface="Roboto"/>
                <a:ea typeface="Roboto"/>
                <a:cs typeface="Roboto"/>
                <a:sym typeface="Roboto"/>
              </a:rPr>
              <a:t>8.1</a:t>
            </a:r>
          </a:p>
        </p:txBody>
      </p:sp>
      <p:sp>
        <p:nvSpPr>
          <p:cNvPr id="473" name="Shape 473"/>
          <p:cNvSpPr txBox="1"/>
          <p:nvPr/>
        </p:nvSpPr>
        <p:spPr>
          <a:xfrm>
            <a:off x="6717075" y="4158525"/>
            <a:ext cx="343800" cy="246600"/>
          </a:xfrm>
          <a:prstGeom prst="rect">
            <a:avLst/>
          </a:prstGeom>
          <a:noFill/>
          <a:ln>
            <a:noFill/>
          </a:ln>
        </p:spPr>
        <p:txBody>
          <a:bodyPr anchorCtr="0" anchor="t" bIns="91425" lIns="91425" rIns="91425" wrap="square" tIns="91425">
            <a:noAutofit/>
          </a:bodyPr>
          <a:lstStyle/>
          <a:p>
            <a:pPr indent="0" lvl="0" marL="0" marR="0" rtl="0" algn="ctr">
              <a:lnSpc>
                <a:spcPct val="100000"/>
              </a:lnSpc>
              <a:spcBef>
                <a:spcPts val="0"/>
              </a:spcBef>
              <a:spcAft>
                <a:spcPts val="0"/>
              </a:spcAft>
              <a:buClr>
                <a:srgbClr val="666666"/>
              </a:buClr>
              <a:buFont typeface="Roboto"/>
              <a:buNone/>
            </a:pPr>
            <a:r>
              <a:rPr b="0" i="0" lang="en" sz="700" u="none" cap="none" strike="noStrike">
                <a:solidFill>
                  <a:srgbClr val="666666"/>
                </a:solidFill>
                <a:latin typeface="Roboto"/>
                <a:ea typeface="Roboto"/>
                <a:cs typeface="Roboto"/>
                <a:sym typeface="Roboto"/>
              </a:rPr>
              <a:t>8.4</a:t>
            </a:r>
          </a:p>
        </p:txBody>
      </p:sp>
      <p:sp>
        <p:nvSpPr>
          <p:cNvPr id="474" name="Shape 474"/>
          <p:cNvSpPr txBox="1"/>
          <p:nvPr/>
        </p:nvSpPr>
        <p:spPr>
          <a:xfrm>
            <a:off x="6980925" y="4158525"/>
            <a:ext cx="373200" cy="246600"/>
          </a:xfrm>
          <a:prstGeom prst="rect">
            <a:avLst/>
          </a:prstGeom>
          <a:noFill/>
          <a:ln>
            <a:noFill/>
          </a:ln>
        </p:spPr>
        <p:txBody>
          <a:bodyPr anchorCtr="0" anchor="t" bIns="91425" lIns="91425" rIns="91425" wrap="square" tIns="91425">
            <a:noAutofit/>
          </a:bodyPr>
          <a:lstStyle/>
          <a:p>
            <a:pPr indent="0" lvl="0" marL="0" marR="0" rtl="0" algn="ctr">
              <a:lnSpc>
                <a:spcPct val="100000"/>
              </a:lnSpc>
              <a:spcBef>
                <a:spcPts val="0"/>
              </a:spcBef>
              <a:spcAft>
                <a:spcPts val="0"/>
              </a:spcAft>
              <a:buClr>
                <a:srgbClr val="666666"/>
              </a:buClr>
              <a:buFont typeface="Roboto"/>
              <a:buNone/>
            </a:pPr>
            <a:r>
              <a:rPr b="0" i="0" lang="en" sz="700" u="none" cap="none" strike="noStrike">
                <a:solidFill>
                  <a:srgbClr val="666666"/>
                </a:solidFill>
                <a:latin typeface="Roboto"/>
                <a:ea typeface="Roboto"/>
                <a:cs typeface="Roboto"/>
                <a:sym typeface="Roboto"/>
              </a:rPr>
              <a:t>8.7</a:t>
            </a:r>
          </a:p>
        </p:txBody>
      </p:sp>
      <p:sp>
        <p:nvSpPr>
          <p:cNvPr id="475" name="Shape 475"/>
          <p:cNvSpPr txBox="1"/>
          <p:nvPr/>
        </p:nvSpPr>
        <p:spPr>
          <a:xfrm>
            <a:off x="7274125" y="4158525"/>
            <a:ext cx="343800" cy="246600"/>
          </a:xfrm>
          <a:prstGeom prst="rect">
            <a:avLst/>
          </a:prstGeom>
          <a:noFill/>
          <a:ln>
            <a:noFill/>
          </a:ln>
        </p:spPr>
        <p:txBody>
          <a:bodyPr anchorCtr="0" anchor="t" bIns="91425" lIns="91425" rIns="91425" wrap="square" tIns="91425">
            <a:noAutofit/>
          </a:bodyPr>
          <a:lstStyle/>
          <a:p>
            <a:pPr indent="0" lvl="0" marL="0" marR="0" rtl="0" algn="ctr">
              <a:lnSpc>
                <a:spcPct val="100000"/>
              </a:lnSpc>
              <a:spcBef>
                <a:spcPts val="0"/>
              </a:spcBef>
              <a:spcAft>
                <a:spcPts val="0"/>
              </a:spcAft>
              <a:buClr>
                <a:srgbClr val="666666"/>
              </a:buClr>
              <a:buFont typeface="Roboto"/>
              <a:buNone/>
            </a:pPr>
            <a:r>
              <a:rPr b="0" i="0" lang="en" sz="700" u="none" cap="none" strike="noStrike">
                <a:solidFill>
                  <a:srgbClr val="666666"/>
                </a:solidFill>
                <a:latin typeface="Roboto"/>
                <a:ea typeface="Roboto"/>
                <a:cs typeface="Roboto"/>
                <a:sym typeface="Roboto"/>
              </a:rPr>
              <a:t>9.0</a:t>
            </a:r>
          </a:p>
        </p:txBody>
      </p:sp>
      <p:sp>
        <p:nvSpPr>
          <p:cNvPr id="476" name="Shape 476"/>
          <p:cNvSpPr txBox="1"/>
          <p:nvPr/>
        </p:nvSpPr>
        <p:spPr>
          <a:xfrm>
            <a:off x="7552625" y="4158525"/>
            <a:ext cx="343800" cy="246600"/>
          </a:xfrm>
          <a:prstGeom prst="rect">
            <a:avLst/>
          </a:prstGeom>
          <a:noFill/>
          <a:ln>
            <a:noFill/>
          </a:ln>
        </p:spPr>
        <p:txBody>
          <a:bodyPr anchorCtr="0" anchor="t" bIns="91425" lIns="91425" rIns="91425" wrap="square" tIns="91425">
            <a:noAutofit/>
          </a:bodyPr>
          <a:lstStyle/>
          <a:p>
            <a:pPr indent="0" lvl="0" marL="0" marR="0" rtl="0" algn="ctr">
              <a:lnSpc>
                <a:spcPct val="100000"/>
              </a:lnSpc>
              <a:spcBef>
                <a:spcPts val="0"/>
              </a:spcBef>
              <a:spcAft>
                <a:spcPts val="0"/>
              </a:spcAft>
              <a:buClr>
                <a:srgbClr val="666666"/>
              </a:buClr>
              <a:buFont typeface="Roboto"/>
              <a:buNone/>
            </a:pPr>
            <a:r>
              <a:rPr b="0" i="0" lang="en" sz="700" u="none" cap="none" strike="noStrike">
                <a:solidFill>
                  <a:srgbClr val="666666"/>
                </a:solidFill>
                <a:latin typeface="Roboto"/>
                <a:ea typeface="Roboto"/>
                <a:cs typeface="Roboto"/>
                <a:sym typeface="Roboto"/>
              </a:rPr>
              <a:t>9.3</a:t>
            </a:r>
          </a:p>
        </p:txBody>
      </p:sp>
      <p:sp>
        <p:nvSpPr>
          <p:cNvPr id="477" name="Shape 477"/>
          <p:cNvSpPr txBox="1"/>
          <p:nvPr/>
        </p:nvSpPr>
        <p:spPr>
          <a:xfrm>
            <a:off x="7822050" y="4158525"/>
            <a:ext cx="360000" cy="246600"/>
          </a:xfrm>
          <a:prstGeom prst="rect">
            <a:avLst/>
          </a:prstGeom>
          <a:noFill/>
          <a:ln>
            <a:noFill/>
          </a:ln>
        </p:spPr>
        <p:txBody>
          <a:bodyPr anchorCtr="0" anchor="t" bIns="91425" lIns="91425" rIns="91425" wrap="square" tIns="91425">
            <a:noAutofit/>
          </a:bodyPr>
          <a:lstStyle/>
          <a:p>
            <a:pPr indent="0" lvl="0" marL="0" marR="0" rtl="0" algn="ctr">
              <a:lnSpc>
                <a:spcPct val="100000"/>
              </a:lnSpc>
              <a:spcBef>
                <a:spcPts val="0"/>
              </a:spcBef>
              <a:spcAft>
                <a:spcPts val="0"/>
              </a:spcAft>
              <a:buClr>
                <a:srgbClr val="666666"/>
              </a:buClr>
              <a:buFont typeface="Roboto"/>
              <a:buNone/>
            </a:pPr>
            <a:r>
              <a:rPr b="0" i="0" lang="en" sz="700" u="none" cap="none" strike="noStrike">
                <a:solidFill>
                  <a:srgbClr val="666666"/>
                </a:solidFill>
                <a:latin typeface="Roboto"/>
                <a:ea typeface="Roboto"/>
                <a:cs typeface="Roboto"/>
                <a:sym typeface="Roboto"/>
              </a:rPr>
              <a:t>9.6</a:t>
            </a:r>
          </a:p>
        </p:txBody>
      </p:sp>
      <p:sp>
        <p:nvSpPr>
          <p:cNvPr id="478" name="Shape 478"/>
          <p:cNvSpPr txBox="1"/>
          <p:nvPr/>
        </p:nvSpPr>
        <p:spPr>
          <a:xfrm>
            <a:off x="8107600" y="4158525"/>
            <a:ext cx="343800" cy="246600"/>
          </a:xfrm>
          <a:prstGeom prst="rect">
            <a:avLst/>
          </a:prstGeom>
          <a:noFill/>
          <a:ln>
            <a:noFill/>
          </a:ln>
        </p:spPr>
        <p:txBody>
          <a:bodyPr anchorCtr="0" anchor="t" bIns="91425" lIns="91425" rIns="91425" wrap="square" tIns="91425">
            <a:noAutofit/>
          </a:bodyPr>
          <a:lstStyle/>
          <a:p>
            <a:pPr indent="0" lvl="0" marL="0" marR="0" rtl="0" algn="ctr">
              <a:lnSpc>
                <a:spcPct val="100000"/>
              </a:lnSpc>
              <a:spcBef>
                <a:spcPts val="0"/>
              </a:spcBef>
              <a:spcAft>
                <a:spcPts val="0"/>
              </a:spcAft>
              <a:buClr>
                <a:srgbClr val="666666"/>
              </a:buClr>
              <a:buFont typeface="Roboto"/>
              <a:buNone/>
            </a:pPr>
            <a:r>
              <a:rPr b="0" i="0" lang="en" sz="700" u="none" cap="none" strike="noStrike">
                <a:solidFill>
                  <a:srgbClr val="666666"/>
                </a:solidFill>
                <a:latin typeface="Roboto"/>
                <a:ea typeface="Roboto"/>
                <a:cs typeface="Roboto"/>
                <a:sym typeface="Roboto"/>
              </a:rPr>
              <a:t>9.9</a:t>
            </a:r>
          </a:p>
        </p:txBody>
      </p:sp>
      <p:cxnSp>
        <p:nvCxnSpPr>
          <p:cNvPr id="479" name="Shape 479"/>
          <p:cNvCxnSpPr/>
          <p:nvPr/>
        </p:nvCxnSpPr>
        <p:spPr>
          <a:xfrm>
            <a:off x="1005165" y="1719817"/>
            <a:ext cx="0" cy="2468699"/>
          </a:xfrm>
          <a:prstGeom prst="straightConnector1">
            <a:avLst/>
          </a:prstGeom>
          <a:noFill/>
          <a:ln cap="rnd" cmpd="sng" w="19050">
            <a:solidFill>
              <a:srgbClr val="666666"/>
            </a:solidFill>
            <a:prstDash val="solid"/>
            <a:round/>
            <a:headEnd len="med" w="med" type="none"/>
            <a:tailEnd len="med" w="med" type="none"/>
          </a:ln>
        </p:spPr>
      </p:cxnSp>
      <p:sp>
        <p:nvSpPr>
          <p:cNvPr id="480" name="Shape 480"/>
          <p:cNvSpPr txBox="1"/>
          <p:nvPr/>
        </p:nvSpPr>
        <p:spPr>
          <a:xfrm>
            <a:off x="203484" y="1587675"/>
            <a:ext cx="828900" cy="246600"/>
          </a:xfrm>
          <a:prstGeom prst="rect">
            <a:avLst/>
          </a:prstGeom>
          <a:noFill/>
          <a:ln>
            <a:noFill/>
          </a:ln>
        </p:spPr>
        <p:txBody>
          <a:bodyPr anchorCtr="0" anchor="t" bIns="91425" lIns="91425" rIns="91425" wrap="square" tIns="91425">
            <a:noAutofit/>
          </a:bodyPr>
          <a:lstStyle/>
          <a:p>
            <a:pPr indent="0" lvl="0" marL="0" marR="0" rtl="0" algn="r">
              <a:lnSpc>
                <a:spcPct val="100000"/>
              </a:lnSpc>
              <a:spcBef>
                <a:spcPts val="0"/>
              </a:spcBef>
              <a:spcAft>
                <a:spcPts val="0"/>
              </a:spcAft>
              <a:buClr>
                <a:srgbClr val="666666"/>
              </a:buClr>
              <a:buFont typeface="Roboto"/>
              <a:buNone/>
            </a:pPr>
            <a:r>
              <a:rPr b="0" i="0" lang="en" sz="700" u="none" cap="none" strike="noStrike">
                <a:solidFill>
                  <a:srgbClr val="666666"/>
                </a:solidFill>
                <a:latin typeface="Roboto"/>
                <a:ea typeface="Roboto"/>
                <a:cs typeface="Roboto"/>
                <a:sym typeface="Roboto"/>
              </a:rPr>
              <a:t>180,000</a:t>
            </a:r>
          </a:p>
        </p:txBody>
      </p:sp>
      <p:sp>
        <p:nvSpPr>
          <p:cNvPr id="481" name="Shape 481"/>
          <p:cNvSpPr txBox="1"/>
          <p:nvPr/>
        </p:nvSpPr>
        <p:spPr>
          <a:xfrm>
            <a:off x="203484" y="2120139"/>
            <a:ext cx="828900" cy="246600"/>
          </a:xfrm>
          <a:prstGeom prst="rect">
            <a:avLst/>
          </a:prstGeom>
          <a:noFill/>
          <a:ln>
            <a:noFill/>
          </a:ln>
        </p:spPr>
        <p:txBody>
          <a:bodyPr anchorCtr="0" anchor="t" bIns="91425" lIns="91425" rIns="91425" wrap="square" tIns="91425">
            <a:noAutofit/>
          </a:bodyPr>
          <a:lstStyle/>
          <a:p>
            <a:pPr indent="0" lvl="0" marL="0" marR="0" rtl="0" algn="r">
              <a:lnSpc>
                <a:spcPct val="100000"/>
              </a:lnSpc>
              <a:spcBef>
                <a:spcPts val="0"/>
              </a:spcBef>
              <a:spcAft>
                <a:spcPts val="0"/>
              </a:spcAft>
              <a:buClr>
                <a:srgbClr val="666666"/>
              </a:buClr>
              <a:buFont typeface="Roboto"/>
              <a:buNone/>
            </a:pPr>
            <a:r>
              <a:rPr b="0" i="0" lang="en" sz="700" u="none" cap="none" strike="noStrike">
                <a:solidFill>
                  <a:srgbClr val="666666"/>
                </a:solidFill>
                <a:latin typeface="Roboto"/>
                <a:ea typeface="Roboto"/>
                <a:cs typeface="Roboto"/>
                <a:sym typeface="Roboto"/>
              </a:rPr>
              <a:t>140,000</a:t>
            </a:r>
          </a:p>
        </p:txBody>
      </p:sp>
      <p:sp>
        <p:nvSpPr>
          <p:cNvPr id="482" name="Shape 482"/>
          <p:cNvSpPr txBox="1"/>
          <p:nvPr/>
        </p:nvSpPr>
        <p:spPr>
          <a:xfrm>
            <a:off x="203484" y="2652603"/>
            <a:ext cx="828900" cy="246600"/>
          </a:xfrm>
          <a:prstGeom prst="rect">
            <a:avLst/>
          </a:prstGeom>
          <a:noFill/>
          <a:ln>
            <a:noFill/>
          </a:ln>
        </p:spPr>
        <p:txBody>
          <a:bodyPr anchorCtr="0" anchor="t" bIns="91425" lIns="91425" rIns="91425" wrap="square" tIns="91425">
            <a:noAutofit/>
          </a:bodyPr>
          <a:lstStyle/>
          <a:p>
            <a:pPr indent="0" lvl="0" marL="0" marR="0" rtl="0" algn="r">
              <a:lnSpc>
                <a:spcPct val="100000"/>
              </a:lnSpc>
              <a:spcBef>
                <a:spcPts val="0"/>
              </a:spcBef>
              <a:spcAft>
                <a:spcPts val="0"/>
              </a:spcAft>
              <a:buClr>
                <a:srgbClr val="666666"/>
              </a:buClr>
              <a:buFont typeface="Roboto"/>
              <a:buNone/>
            </a:pPr>
            <a:r>
              <a:rPr b="0" i="0" lang="en" sz="700" u="none" cap="none" strike="noStrike">
                <a:solidFill>
                  <a:srgbClr val="666666"/>
                </a:solidFill>
                <a:latin typeface="Roboto"/>
                <a:ea typeface="Roboto"/>
                <a:cs typeface="Roboto"/>
                <a:sym typeface="Roboto"/>
              </a:rPr>
              <a:t>100,000</a:t>
            </a:r>
          </a:p>
        </p:txBody>
      </p:sp>
      <p:sp>
        <p:nvSpPr>
          <p:cNvPr id="483" name="Shape 483"/>
          <p:cNvSpPr txBox="1"/>
          <p:nvPr/>
        </p:nvSpPr>
        <p:spPr>
          <a:xfrm>
            <a:off x="203484" y="3185067"/>
            <a:ext cx="828900" cy="246600"/>
          </a:xfrm>
          <a:prstGeom prst="rect">
            <a:avLst/>
          </a:prstGeom>
          <a:noFill/>
          <a:ln>
            <a:noFill/>
          </a:ln>
        </p:spPr>
        <p:txBody>
          <a:bodyPr anchorCtr="0" anchor="t" bIns="91425" lIns="91425" rIns="91425" wrap="square" tIns="91425">
            <a:noAutofit/>
          </a:bodyPr>
          <a:lstStyle/>
          <a:p>
            <a:pPr indent="0" lvl="0" marL="0" marR="0" rtl="0" algn="r">
              <a:lnSpc>
                <a:spcPct val="100000"/>
              </a:lnSpc>
              <a:spcBef>
                <a:spcPts val="0"/>
              </a:spcBef>
              <a:spcAft>
                <a:spcPts val="0"/>
              </a:spcAft>
              <a:buClr>
                <a:srgbClr val="666666"/>
              </a:buClr>
              <a:buFont typeface="Roboto"/>
              <a:buNone/>
            </a:pPr>
            <a:r>
              <a:rPr b="0" i="0" lang="en" sz="700" u="none" cap="none" strike="noStrike">
                <a:solidFill>
                  <a:srgbClr val="666666"/>
                </a:solidFill>
                <a:latin typeface="Roboto"/>
                <a:ea typeface="Roboto"/>
                <a:cs typeface="Roboto"/>
                <a:sym typeface="Roboto"/>
              </a:rPr>
              <a:t>60,000</a:t>
            </a:r>
          </a:p>
        </p:txBody>
      </p:sp>
      <p:sp>
        <p:nvSpPr>
          <p:cNvPr id="484" name="Shape 484"/>
          <p:cNvSpPr txBox="1"/>
          <p:nvPr/>
        </p:nvSpPr>
        <p:spPr>
          <a:xfrm>
            <a:off x="203484" y="4009606"/>
            <a:ext cx="828900" cy="246600"/>
          </a:xfrm>
          <a:prstGeom prst="rect">
            <a:avLst/>
          </a:prstGeom>
          <a:noFill/>
          <a:ln>
            <a:noFill/>
          </a:ln>
        </p:spPr>
        <p:txBody>
          <a:bodyPr anchorCtr="0" anchor="t" bIns="91425" lIns="91425" rIns="91425" wrap="square" tIns="91425">
            <a:noAutofit/>
          </a:bodyPr>
          <a:lstStyle/>
          <a:p>
            <a:pPr indent="0" lvl="0" marL="0" marR="0" rtl="0" algn="r">
              <a:lnSpc>
                <a:spcPct val="100000"/>
              </a:lnSpc>
              <a:spcBef>
                <a:spcPts val="0"/>
              </a:spcBef>
              <a:spcAft>
                <a:spcPts val="0"/>
              </a:spcAft>
              <a:buClr>
                <a:srgbClr val="666666"/>
              </a:buClr>
              <a:buFont typeface="Roboto"/>
              <a:buNone/>
            </a:pPr>
            <a:r>
              <a:rPr b="0" i="0" lang="en" sz="700" u="none" cap="none" strike="noStrike">
                <a:solidFill>
                  <a:srgbClr val="666666"/>
                </a:solidFill>
                <a:latin typeface="Roboto"/>
                <a:ea typeface="Roboto"/>
                <a:cs typeface="Roboto"/>
                <a:sym typeface="Roboto"/>
              </a:rPr>
              <a:t>0</a:t>
            </a:r>
          </a:p>
        </p:txBody>
      </p:sp>
      <p:sp>
        <p:nvSpPr>
          <p:cNvPr id="485" name="Shape 485"/>
          <p:cNvSpPr/>
          <p:nvPr/>
        </p:nvSpPr>
        <p:spPr>
          <a:xfrm>
            <a:off x="1206575" y="2091125"/>
            <a:ext cx="224100" cy="2087700"/>
          </a:xfrm>
          <a:prstGeom prst="rect">
            <a:avLst/>
          </a:prstGeom>
          <a:solidFill>
            <a:srgbClr val="999999"/>
          </a:solidFill>
          <a:ln>
            <a:noFill/>
          </a:ln>
        </p:spPr>
        <p:txBody>
          <a:bodyPr anchorCtr="0" anchor="ctr" bIns="91425" lIns="91425"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486" name="Shape 486"/>
          <p:cNvSpPr/>
          <p:nvPr/>
        </p:nvSpPr>
        <p:spPr>
          <a:xfrm>
            <a:off x="1485092" y="1808525"/>
            <a:ext cx="224099" cy="2370300"/>
          </a:xfrm>
          <a:prstGeom prst="rect">
            <a:avLst/>
          </a:prstGeom>
          <a:solidFill>
            <a:srgbClr val="BDBDBD">
              <a:alpha val="56470"/>
            </a:srgbClr>
          </a:solidFill>
          <a:ln>
            <a:noFill/>
          </a:ln>
        </p:spPr>
        <p:txBody>
          <a:bodyPr anchorCtr="0" anchor="ctr" bIns="91425" lIns="91425"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487" name="Shape 487"/>
          <p:cNvSpPr/>
          <p:nvPr/>
        </p:nvSpPr>
        <p:spPr>
          <a:xfrm>
            <a:off x="1763610" y="1631525"/>
            <a:ext cx="224100" cy="2547300"/>
          </a:xfrm>
          <a:prstGeom prst="rect">
            <a:avLst/>
          </a:prstGeom>
          <a:solidFill>
            <a:srgbClr val="BDBDBD">
              <a:alpha val="56470"/>
            </a:srgbClr>
          </a:solidFill>
          <a:ln>
            <a:noFill/>
          </a:ln>
        </p:spPr>
        <p:txBody>
          <a:bodyPr anchorCtr="0" anchor="ctr" bIns="91425" lIns="91425"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488" name="Shape 488"/>
          <p:cNvSpPr/>
          <p:nvPr/>
        </p:nvSpPr>
        <p:spPr>
          <a:xfrm>
            <a:off x="2042128" y="1585925"/>
            <a:ext cx="224100" cy="2592900"/>
          </a:xfrm>
          <a:prstGeom prst="rect">
            <a:avLst/>
          </a:prstGeom>
          <a:solidFill>
            <a:srgbClr val="999999"/>
          </a:solidFill>
          <a:ln>
            <a:noFill/>
          </a:ln>
        </p:spPr>
        <p:txBody>
          <a:bodyPr anchorCtr="0" anchor="ctr" bIns="91425" lIns="91425"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489" name="Shape 489"/>
          <p:cNvSpPr/>
          <p:nvPr/>
        </p:nvSpPr>
        <p:spPr>
          <a:xfrm>
            <a:off x="2320646" y="1631525"/>
            <a:ext cx="224100" cy="2547300"/>
          </a:xfrm>
          <a:prstGeom prst="rect">
            <a:avLst/>
          </a:prstGeom>
          <a:solidFill>
            <a:srgbClr val="BDBDBD">
              <a:alpha val="56470"/>
            </a:srgbClr>
          </a:solidFill>
          <a:ln>
            <a:noFill/>
          </a:ln>
        </p:spPr>
        <p:txBody>
          <a:bodyPr anchorCtr="0" anchor="ctr" bIns="91425" lIns="91425"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490" name="Shape 490"/>
          <p:cNvSpPr/>
          <p:nvPr/>
        </p:nvSpPr>
        <p:spPr>
          <a:xfrm>
            <a:off x="2599163" y="1823825"/>
            <a:ext cx="224100" cy="2355000"/>
          </a:xfrm>
          <a:prstGeom prst="rect">
            <a:avLst/>
          </a:prstGeom>
          <a:solidFill>
            <a:srgbClr val="BDBDBD">
              <a:alpha val="56470"/>
            </a:srgbClr>
          </a:solidFill>
          <a:ln>
            <a:noFill/>
          </a:ln>
        </p:spPr>
        <p:txBody>
          <a:bodyPr anchorCtr="0" anchor="ctr" bIns="91425" lIns="91425"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491" name="Shape 491"/>
          <p:cNvSpPr/>
          <p:nvPr/>
        </p:nvSpPr>
        <p:spPr>
          <a:xfrm>
            <a:off x="2877681" y="1984925"/>
            <a:ext cx="224100" cy="2193900"/>
          </a:xfrm>
          <a:prstGeom prst="rect">
            <a:avLst/>
          </a:prstGeom>
          <a:solidFill>
            <a:srgbClr val="BDBDBD">
              <a:alpha val="56470"/>
            </a:srgbClr>
          </a:solidFill>
          <a:ln>
            <a:noFill/>
          </a:ln>
        </p:spPr>
        <p:txBody>
          <a:bodyPr anchorCtr="0" anchor="ctr" bIns="91425" lIns="91425"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492" name="Shape 492"/>
          <p:cNvSpPr/>
          <p:nvPr/>
        </p:nvSpPr>
        <p:spPr>
          <a:xfrm>
            <a:off x="3156199" y="2173025"/>
            <a:ext cx="224100" cy="2005800"/>
          </a:xfrm>
          <a:prstGeom prst="rect">
            <a:avLst/>
          </a:prstGeom>
          <a:solidFill>
            <a:srgbClr val="BDBDBD">
              <a:alpha val="56470"/>
            </a:srgbClr>
          </a:solidFill>
          <a:ln>
            <a:noFill/>
          </a:ln>
        </p:spPr>
        <p:txBody>
          <a:bodyPr anchorCtr="0" anchor="ctr" bIns="91425" lIns="91425"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493" name="Shape 493"/>
          <p:cNvSpPr/>
          <p:nvPr/>
        </p:nvSpPr>
        <p:spPr>
          <a:xfrm>
            <a:off x="3434716" y="2377325"/>
            <a:ext cx="224100" cy="1801500"/>
          </a:xfrm>
          <a:prstGeom prst="rect">
            <a:avLst/>
          </a:prstGeom>
          <a:solidFill>
            <a:srgbClr val="BDBDBD">
              <a:alpha val="56470"/>
            </a:srgbClr>
          </a:solidFill>
          <a:ln>
            <a:noFill/>
          </a:ln>
        </p:spPr>
        <p:txBody>
          <a:bodyPr anchorCtr="0" anchor="ctr" bIns="91425" lIns="91425"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494" name="Shape 494"/>
          <p:cNvSpPr/>
          <p:nvPr/>
        </p:nvSpPr>
        <p:spPr>
          <a:xfrm>
            <a:off x="3713234" y="2575025"/>
            <a:ext cx="224100" cy="1603800"/>
          </a:xfrm>
          <a:prstGeom prst="rect">
            <a:avLst/>
          </a:prstGeom>
          <a:solidFill>
            <a:srgbClr val="BDBDBD">
              <a:alpha val="56470"/>
            </a:srgbClr>
          </a:solidFill>
          <a:ln>
            <a:noFill/>
          </a:ln>
        </p:spPr>
        <p:txBody>
          <a:bodyPr anchorCtr="0" anchor="ctr" bIns="91425" lIns="91425"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495" name="Shape 495"/>
          <p:cNvSpPr/>
          <p:nvPr/>
        </p:nvSpPr>
        <p:spPr>
          <a:xfrm>
            <a:off x="3991751" y="2769725"/>
            <a:ext cx="224100" cy="1409100"/>
          </a:xfrm>
          <a:prstGeom prst="rect">
            <a:avLst/>
          </a:prstGeom>
          <a:solidFill>
            <a:srgbClr val="BDBDBD">
              <a:alpha val="56470"/>
            </a:srgbClr>
          </a:solidFill>
          <a:ln>
            <a:noFill/>
          </a:ln>
        </p:spPr>
        <p:txBody>
          <a:bodyPr anchorCtr="0" anchor="ctr" bIns="91425" lIns="91425"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496" name="Shape 496"/>
          <p:cNvSpPr/>
          <p:nvPr/>
        </p:nvSpPr>
        <p:spPr>
          <a:xfrm>
            <a:off x="4270270" y="2927825"/>
            <a:ext cx="224100" cy="1251000"/>
          </a:xfrm>
          <a:prstGeom prst="rect">
            <a:avLst/>
          </a:prstGeom>
          <a:solidFill>
            <a:srgbClr val="BDBDBD">
              <a:alpha val="56470"/>
            </a:srgbClr>
          </a:solidFill>
          <a:ln>
            <a:noFill/>
          </a:ln>
        </p:spPr>
        <p:txBody>
          <a:bodyPr anchorCtr="0" anchor="ctr" bIns="91425" lIns="91425"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497" name="Shape 497"/>
          <p:cNvSpPr/>
          <p:nvPr/>
        </p:nvSpPr>
        <p:spPr>
          <a:xfrm>
            <a:off x="4548787" y="3077825"/>
            <a:ext cx="224100" cy="1101000"/>
          </a:xfrm>
          <a:prstGeom prst="rect">
            <a:avLst/>
          </a:prstGeom>
          <a:solidFill>
            <a:srgbClr val="BDBDBD">
              <a:alpha val="56470"/>
            </a:srgbClr>
          </a:solidFill>
          <a:ln>
            <a:noFill/>
          </a:ln>
        </p:spPr>
        <p:txBody>
          <a:bodyPr anchorCtr="0" anchor="ctr" bIns="91425" lIns="91425"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498" name="Shape 498"/>
          <p:cNvSpPr/>
          <p:nvPr/>
        </p:nvSpPr>
        <p:spPr>
          <a:xfrm>
            <a:off x="4827305" y="3202325"/>
            <a:ext cx="224100" cy="976500"/>
          </a:xfrm>
          <a:prstGeom prst="rect">
            <a:avLst/>
          </a:prstGeom>
          <a:solidFill>
            <a:srgbClr val="BDBDBD">
              <a:alpha val="56470"/>
            </a:srgbClr>
          </a:solidFill>
          <a:ln>
            <a:noFill/>
          </a:ln>
        </p:spPr>
        <p:txBody>
          <a:bodyPr anchorCtr="0" anchor="ctr" bIns="91425" lIns="91425"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499" name="Shape 499"/>
          <p:cNvSpPr/>
          <p:nvPr/>
        </p:nvSpPr>
        <p:spPr>
          <a:xfrm>
            <a:off x="5105823" y="3298325"/>
            <a:ext cx="224100" cy="880500"/>
          </a:xfrm>
          <a:prstGeom prst="rect">
            <a:avLst/>
          </a:prstGeom>
          <a:solidFill>
            <a:srgbClr val="BDBDBD">
              <a:alpha val="56470"/>
            </a:srgbClr>
          </a:solidFill>
          <a:ln>
            <a:noFill/>
          </a:ln>
        </p:spPr>
        <p:txBody>
          <a:bodyPr anchorCtr="0" anchor="ctr" bIns="91425" lIns="91425"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500" name="Shape 500"/>
          <p:cNvSpPr/>
          <p:nvPr/>
        </p:nvSpPr>
        <p:spPr>
          <a:xfrm>
            <a:off x="5384341" y="3382625"/>
            <a:ext cx="224100" cy="796200"/>
          </a:xfrm>
          <a:prstGeom prst="rect">
            <a:avLst/>
          </a:prstGeom>
          <a:solidFill>
            <a:srgbClr val="BDBDBD">
              <a:alpha val="56470"/>
            </a:srgbClr>
          </a:solidFill>
          <a:ln>
            <a:noFill/>
          </a:ln>
        </p:spPr>
        <p:txBody>
          <a:bodyPr anchorCtr="0" anchor="ctr" bIns="91425" lIns="91425"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501" name="Shape 501"/>
          <p:cNvSpPr/>
          <p:nvPr/>
        </p:nvSpPr>
        <p:spPr>
          <a:xfrm>
            <a:off x="5662858" y="3457325"/>
            <a:ext cx="224100" cy="721500"/>
          </a:xfrm>
          <a:prstGeom prst="rect">
            <a:avLst/>
          </a:prstGeom>
          <a:solidFill>
            <a:srgbClr val="BDBDBD">
              <a:alpha val="56470"/>
            </a:srgbClr>
          </a:solidFill>
          <a:ln>
            <a:noFill/>
          </a:ln>
        </p:spPr>
        <p:txBody>
          <a:bodyPr anchorCtr="0" anchor="ctr" bIns="91425" lIns="91425"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502" name="Shape 502"/>
          <p:cNvSpPr/>
          <p:nvPr/>
        </p:nvSpPr>
        <p:spPr>
          <a:xfrm>
            <a:off x="5941376" y="3525425"/>
            <a:ext cx="224100" cy="653400"/>
          </a:xfrm>
          <a:prstGeom prst="rect">
            <a:avLst/>
          </a:prstGeom>
          <a:solidFill>
            <a:srgbClr val="BDBDBD">
              <a:alpha val="56470"/>
            </a:srgbClr>
          </a:solidFill>
          <a:ln>
            <a:noFill/>
          </a:ln>
        </p:spPr>
        <p:txBody>
          <a:bodyPr anchorCtr="0" anchor="ctr" bIns="91425" lIns="91425"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503" name="Shape 503"/>
          <p:cNvSpPr/>
          <p:nvPr/>
        </p:nvSpPr>
        <p:spPr>
          <a:xfrm>
            <a:off x="6219894" y="3577325"/>
            <a:ext cx="224100" cy="601500"/>
          </a:xfrm>
          <a:prstGeom prst="rect">
            <a:avLst/>
          </a:prstGeom>
          <a:solidFill>
            <a:srgbClr val="BDBDBD">
              <a:alpha val="56470"/>
            </a:srgbClr>
          </a:solidFill>
          <a:ln>
            <a:noFill/>
          </a:ln>
        </p:spPr>
        <p:txBody>
          <a:bodyPr anchorCtr="0" anchor="ctr" bIns="91425" lIns="91425"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504" name="Shape 504"/>
          <p:cNvSpPr/>
          <p:nvPr/>
        </p:nvSpPr>
        <p:spPr>
          <a:xfrm>
            <a:off x="6498412" y="3642125"/>
            <a:ext cx="224099" cy="536700"/>
          </a:xfrm>
          <a:prstGeom prst="rect">
            <a:avLst/>
          </a:prstGeom>
          <a:solidFill>
            <a:srgbClr val="BDBDBD">
              <a:alpha val="56470"/>
            </a:srgbClr>
          </a:solidFill>
          <a:ln>
            <a:noFill/>
          </a:ln>
        </p:spPr>
        <p:txBody>
          <a:bodyPr anchorCtr="0" anchor="ctr" bIns="91425" lIns="91425"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505" name="Shape 505"/>
          <p:cNvSpPr/>
          <p:nvPr/>
        </p:nvSpPr>
        <p:spPr>
          <a:xfrm>
            <a:off x="6776928" y="3674525"/>
            <a:ext cx="224100" cy="504300"/>
          </a:xfrm>
          <a:prstGeom prst="rect">
            <a:avLst/>
          </a:prstGeom>
          <a:solidFill>
            <a:srgbClr val="BDBDBD">
              <a:alpha val="56470"/>
            </a:srgbClr>
          </a:solidFill>
          <a:ln>
            <a:noFill/>
          </a:ln>
        </p:spPr>
        <p:txBody>
          <a:bodyPr anchorCtr="0" anchor="ctr" bIns="91425" lIns="91425"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506" name="Shape 506"/>
          <p:cNvSpPr/>
          <p:nvPr/>
        </p:nvSpPr>
        <p:spPr>
          <a:xfrm>
            <a:off x="7055447" y="3712925"/>
            <a:ext cx="224100" cy="465900"/>
          </a:xfrm>
          <a:prstGeom prst="rect">
            <a:avLst/>
          </a:prstGeom>
          <a:solidFill>
            <a:srgbClr val="BDBDBD">
              <a:alpha val="56470"/>
            </a:srgbClr>
          </a:solidFill>
          <a:ln>
            <a:noFill/>
          </a:ln>
        </p:spPr>
        <p:txBody>
          <a:bodyPr anchorCtr="0" anchor="ctr" bIns="91425" lIns="91425"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507" name="Shape 507"/>
          <p:cNvSpPr/>
          <p:nvPr/>
        </p:nvSpPr>
        <p:spPr>
          <a:xfrm>
            <a:off x="7333964" y="3745325"/>
            <a:ext cx="224100" cy="433500"/>
          </a:xfrm>
          <a:prstGeom prst="rect">
            <a:avLst/>
          </a:prstGeom>
          <a:solidFill>
            <a:srgbClr val="BDBDBD">
              <a:alpha val="56470"/>
            </a:srgbClr>
          </a:solidFill>
          <a:ln>
            <a:noFill/>
          </a:ln>
        </p:spPr>
        <p:txBody>
          <a:bodyPr anchorCtr="0" anchor="ctr" bIns="91425" lIns="91425"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508" name="Shape 508"/>
          <p:cNvSpPr/>
          <p:nvPr/>
        </p:nvSpPr>
        <p:spPr>
          <a:xfrm>
            <a:off x="7612482" y="3784925"/>
            <a:ext cx="224100" cy="393900"/>
          </a:xfrm>
          <a:prstGeom prst="rect">
            <a:avLst/>
          </a:prstGeom>
          <a:solidFill>
            <a:srgbClr val="BDBDBD">
              <a:alpha val="56470"/>
            </a:srgbClr>
          </a:solidFill>
          <a:ln>
            <a:noFill/>
          </a:ln>
        </p:spPr>
        <p:txBody>
          <a:bodyPr anchorCtr="0" anchor="ctr" bIns="91425" lIns="91425"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509" name="Shape 509"/>
          <p:cNvSpPr/>
          <p:nvPr/>
        </p:nvSpPr>
        <p:spPr>
          <a:xfrm>
            <a:off x="7891000" y="3820325"/>
            <a:ext cx="224100" cy="358500"/>
          </a:xfrm>
          <a:prstGeom prst="rect">
            <a:avLst/>
          </a:prstGeom>
          <a:solidFill>
            <a:srgbClr val="BDBDBD">
              <a:alpha val="56470"/>
            </a:srgbClr>
          </a:solidFill>
          <a:ln>
            <a:noFill/>
          </a:ln>
        </p:spPr>
        <p:txBody>
          <a:bodyPr anchorCtr="0" anchor="ctr" bIns="91425" lIns="91425"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510" name="Shape 510"/>
          <p:cNvSpPr/>
          <p:nvPr/>
        </p:nvSpPr>
        <p:spPr>
          <a:xfrm>
            <a:off x="8169517" y="3846425"/>
            <a:ext cx="224100" cy="332400"/>
          </a:xfrm>
          <a:prstGeom prst="rect">
            <a:avLst/>
          </a:prstGeom>
          <a:solidFill>
            <a:srgbClr val="999999"/>
          </a:solidFill>
          <a:ln>
            <a:noFill/>
          </a:ln>
        </p:spPr>
        <p:txBody>
          <a:bodyPr anchorCtr="0" anchor="ctr" bIns="91425" lIns="91425"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511" name="Shape 511"/>
          <p:cNvSpPr/>
          <p:nvPr/>
        </p:nvSpPr>
        <p:spPr>
          <a:xfrm>
            <a:off x="7969000" y="1799882"/>
            <a:ext cx="68100" cy="68100"/>
          </a:xfrm>
          <a:prstGeom prst="ellipse">
            <a:avLst/>
          </a:prstGeom>
          <a:solidFill>
            <a:srgbClr val="EA4335"/>
          </a:solidFill>
          <a:ln cap="flat" cmpd="sng" w="9525">
            <a:solidFill>
              <a:srgbClr val="FFFFFF"/>
            </a:solidFill>
            <a:prstDash val="solid"/>
            <a:round/>
            <a:headEnd len="med" w="med" type="none"/>
            <a:tailEnd len="med" w="med" type="none"/>
          </a:ln>
        </p:spPr>
        <p:txBody>
          <a:bodyPr anchorCtr="0" anchor="ctr" bIns="91425" lIns="91425"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512" name="Shape 512"/>
          <p:cNvSpPr/>
          <p:nvPr/>
        </p:nvSpPr>
        <p:spPr>
          <a:xfrm>
            <a:off x="8247517" y="1719832"/>
            <a:ext cx="68100" cy="68100"/>
          </a:xfrm>
          <a:prstGeom prst="ellipse">
            <a:avLst/>
          </a:prstGeom>
          <a:solidFill>
            <a:srgbClr val="EA4335"/>
          </a:solidFill>
          <a:ln cap="flat" cmpd="sng" w="9525">
            <a:solidFill>
              <a:srgbClr val="FFFFFF"/>
            </a:solidFill>
            <a:prstDash val="solid"/>
            <a:round/>
            <a:headEnd len="med" w="med" type="none"/>
            <a:tailEnd len="med" w="med" type="none"/>
          </a:ln>
        </p:spPr>
        <p:txBody>
          <a:bodyPr anchorCtr="0" anchor="ctr" bIns="91425" lIns="91425"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cxnSp>
        <p:nvCxnSpPr>
          <p:cNvPr id="513" name="Shape 513"/>
          <p:cNvCxnSpPr/>
          <p:nvPr/>
        </p:nvCxnSpPr>
        <p:spPr>
          <a:xfrm>
            <a:off x="1352675" y="3666250"/>
            <a:ext cx="210300" cy="0"/>
          </a:xfrm>
          <a:prstGeom prst="straightConnector1">
            <a:avLst/>
          </a:prstGeom>
          <a:noFill/>
          <a:ln cap="flat" cmpd="sng" w="9525">
            <a:solidFill>
              <a:srgbClr val="EA4335"/>
            </a:solidFill>
            <a:prstDash val="solid"/>
            <a:round/>
            <a:headEnd len="med" w="med" type="none"/>
            <a:tailEnd len="med" w="med" type="none"/>
          </a:ln>
        </p:spPr>
      </p:cxnSp>
      <p:cxnSp>
        <p:nvCxnSpPr>
          <p:cNvPr id="514" name="Shape 514"/>
          <p:cNvCxnSpPr/>
          <p:nvPr/>
        </p:nvCxnSpPr>
        <p:spPr>
          <a:xfrm flipH="1" rot="10800000">
            <a:off x="1631192" y="3554050"/>
            <a:ext cx="220499" cy="112200"/>
          </a:xfrm>
          <a:prstGeom prst="straightConnector1">
            <a:avLst/>
          </a:prstGeom>
          <a:noFill/>
          <a:ln cap="flat" cmpd="sng" w="9525">
            <a:solidFill>
              <a:srgbClr val="EA4335"/>
            </a:solidFill>
            <a:prstDash val="solid"/>
            <a:round/>
            <a:headEnd len="med" w="med" type="none"/>
            <a:tailEnd len="med" w="med" type="none"/>
          </a:ln>
        </p:spPr>
      </p:cxnSp>
      <p:cxnSp>
        <p:nvCxnSpPr>
          <p:cNvPr id="515" name="Shape 515"/>
          <p:cNvCxnSpPr/>
          <p:nvPr/>
        </p:nvCxnSpPr>
        <p:spPr>
          <a:xfrm flipH="1" rot="10800000">
            <a:off x="1851583" y="3353451"/>
            <a:ext cx="278400" cy="200700"/>
          </a:xfrm>
          <a:prstGeom prst="straightConnector1">
            <a:avLst/>
          </a:prstGeom>
          <a:noFill/>
          <a:ln cap="flat" cmpd="sng" w="9525">
            <a:solidFill>
              <a:srgbClr val="EA4335"/>
            </a:solidFill>
            <a:prstDash val="solid"/>
            <a:round/>
            <a:headEnd len="med" w="med" type="none"/>
            <a:tailEnd len="med" w="med" type="none"/>
          </a:ln>
        </p:spPr>
      </p:cxnSp>
      <p:cxnSp>
        <p:nvCxnSpPr>
          <p:cNvPr id="516" name="Shape 516"/>
          <p:cNvCxnSpPr/>
          <p:nvPr/>
        </p:nvCxnSpPr>
        <p:spPr>
          <a:xfrm flipH="1" rot="10800000">
            <a:off x="2178255" y="3169848"/>
            <a:ext cx="278400" cy="135600"/>
          </a:xfrm>
          <a:prstGeom prst="straightConnector1">
            <a:avLst/>
          </a:prstGeom>
          <a:noFill/>
          <a:ln cap="flat" cmpd="sng" w="9525">
            <a:solidFill>
              <a:srgbClr val="EA4335"/>
            </a:solidFill>
            <a:prstDash val="solid"/>
            <a:round/>
            <a:headEnd len="med" w="med" type="none"/>
            <a:tailEnd len="med" w="med" type="none"/>
          </a:ln>
        </p:spPr>
      </p:cxnSp>
      <p:cxnSp>
        <p:nvCxnSpPr>
          <p:cNvPr id="517" name="Shape 517"/>
          <p:cNvCxnSpPr/>
          <p:nvPr/>
        </p:nvCxnSpPr>
        <p:spPr>
          <a:xfrm flipH="1" rot="10800000">
            <a:off x="2456773" y="3052073"/>
            <a:ext cx="230400" cy="117900"/>
          </a:xfrm>
          <a:prstGeom prst="straightConnector1">
            <a:avLst/>
          </a:prstGeom>
          <a:noFill/>
          <a:ln cap="flat" cmpd="sng" w="9525">
            <a:solidFill>
              <a:srgbClr val="EA4335"/>
            </a:solidFill>
            <a:prstDash val="solid"/>
            <a:round/>
            <a:headEnd len="med" w="med" type="none"/>
            <a:tailEnd len="med" w="med" type="none"/>
          </a:ln>
        </p:spPr>
      </p:cxnSp>
      <p:cxnSp>
        <p:nvCxnSpPr>
          <p:cNvPr id="518" name="Shape 518"/>
          <p:cNvCxnSpPr/>
          <p:nvPr/>
        </p:nvCxnSpPr>
        <p:spPr>
          <a:xfrm flipH="1" rot="10800000">
            <a:off x="2745263" y="2948975"/>
            <a:ext cx="220500" cy="78900"/>
          </a:xfrm>
          <a:prstGeom prst="straightConnector1">
            <a:avLst/>
          </a:prstGeom>
          <a:noFill/>
          <a:ln cap="flat" cmpd="sng" w="9525">
            <a:solidFill>
              <a:srgbClr val="EA4335"/>
            </a:solidFill>
            <a:prstDash val="solid"/>
            <a:round/>
            <a:headEnd len="med" w="med" type="none"/>
            <a:tailEnd len="med" w="med" type="none"/>
          </a:ln>
        </p:spPr>
      </p:cxnSp>
      <p:cxnSp>
        <p:nvCxnSpPr>
          <p:cNvPr id="519" name="Shape 519"/>
          <p:cNvCxnSpPr/>
          <p:nvPr/>
        </p:nvCxnSpPr>
        <p:spPr>
          <a:xfrm flipH="1" rot="10800000">
            <a:off x="3023781" y="2856700"/>
            <a:ext cx="278400" cy="68100"/>
          </a:xfrm>
          <a:prstGeom prst="straightConnector1">
            <a:avLst/>
          </a:prstGeom>
          <a:noFill/>
          <a:ln cap="flat" cmpd="sng" w="9525">
            <a:solidFill>
              <a:srgbClr val="EA4335"/>
            </a:solidFill>
            <a:prstDash val="solid"/>
            <a:round/>
            <a:headEnd len="med" w="med" type="none"/>
            <a:tailEnd len="med" w="med" type="none"/>
          </a:ln>
        </p:spPr>
      </p:cxnSp>
      <p:cxnSp>
        <p:nvCxnSpPr>
          <p:cNvPr id="520" name="Shape 520"/>
          <p:cNvCxnSpPr/>
          <p:nvPr/>
        </p:nvCxnSpPr>
        <p:spPr>
          <a:xfrm flipH="1" rot="10800000">
            <a:off x="3302299" y="2803300"/>
            <a:ext cx="220500" cy="53400"/>
          </a:xfrm>
          <a:prstGeom prst="straightConnector1">
            <a:avLst/>
          </a:prstGeom>
          <a:noFill/>
          <a:ln cap="flat" cmpd="sng" w="9525">
            <a:solidFill>
              <a:srgbClr val="EA4335"/>
            </a:solidFill>
            <a:prstDash val="solid"/>
            <a:round/>
            <a:headEnd len="med" w="med" type="none"/>
            <a:tailEnd len="med" w="med" type="none"/>
          </a:ln>
        </p:spPr>
      </p:cxnSp>
      <p:cxnSp>
        <p:nvCxnSpPr>
          <p:cNvPr id="521" name="Shape 521"/>
          <p:cNvCxnSpPr/>
          <p:nvPr/>
        </p:nvCxnSpPr>
        <p:spPr>
          <a:xfrm flipH="1" rot="10800000">
            <a:off x="3580816" y="2727250"/>
            <a:ext cx="210300" cy="51900"/>
          </a:xfrm>
          <a:prstGeom prst="straightConnector1">
            <a:avLst/>
          </a:prstGeom>
          <a:noFill/>
          <a:ln cap="flat" cmpd="sng" w="9525">
            <a:solidFill>
              <a:srgbClr val="EA4335"/>
            </a:solidFill>
            <a:prstDash val="solid"/>
            <a:round/>
            <a:headEnd len="med" w="med" type="none"/>
            <a:tailEnd len="med" w="med" type="none"/>
          </a:ln>
        </p:spPr>
      </p:cxnSp>
      <p:cxnSp>
        <p:nvCxnSpPr>
          <p:cNvPr id="522" name="Shape 522"/>
          <p:cNvCxnSpPr/>
          <p:nvPr/>
        </p:nvCxnSpPr>
        <p:spPr>
          <a:xfrm flipH="1" rot="10800000">
            <a:off x="3859334" y="2690025"/>
            <a:ext cx="210300" cy="37200"/>
          </a:xfrm>
          <a:prstGeom prst="straightConnector1">
            <a:avLst/>
          </a:prstGeom>
          <a:noFill/>
          <a:ln cap="flat" cmpd="sng" w="9525">
            <a:solidFill>
              <a:srgbClr val="EA4335"/>
            </a:solidFill>
            <a:prstDash val="solid"/>
            <a:round/>
            <a:headEnd len="med" w="med" type="none"/>
            <a:tailEnd len="med" w="med" type="none"/>
          </a:ln>
        </p:spPr>
      </p:cxnSp>
      <p:cxnSp>
        <p:nvCxnSpPr>
          <p:cNvPr id="523" name="Shape 523"/>
          <p:cNvCxnSpPr/>
          <p:nvPr/>
        </p:nvCxnSpPr>
        <p:spPr>
          <a:xfrm flipH="1" rot="10800000">
            <a:off x="4127878" y="2634923"/>
            <a:ext cx="220500" cy="30900"/>
          </a:xfrm>
          <a:prstGeom prst="straightConnector1">
            <a:avLst/>
          </a:prstGeom>
          <a:noFill/>
          <a:ln cap="flat" cmpd="sng" w="9525">
            <a:solidFill>
              <a:srgbClr val="EA4335"/>
            </a:solidFill>
            <a:prstDash val="solid"/>
            <a:round/>
            <a:headEnd len="med" w="med" type="none"/>
            <a:tailEnd len="med" w="med" type="none"/>
          </a:ln>
        </p:spPr>
      </p:cxnSp>
      <p:cxnSp>
        <p:nvCxnSpPr>
          <p:cNvPr id="524" name="Shape 524"/>
          <p:cNvCxnSpPr/>
          <p:nvPr/>
        </p:nvCxnSpPr>
        <p:spPr>
          <a:xfrm flipH="1" rot="10800000">
            <a:off x="4416369" y="2603486"/>
            <a:ext cx="210300" cy="31500"/>
          </a:xfrm>
          <a:prstGeom prst="straightConnector1">
            <a:avLst/>
          </a:prstGeom>
          <a:noFill/>
          <a:ln cap="flat" cmpd="sng" w="9525">
            <a:solidFill>
              <a:srgbClr val="EA4335"/>
            </a:solidFill>
            <a:prstDash val="solid"/>
            <a:round/>
            <a:headEnd len="med" w="med" type="none"/>
            <a:tailEnd len="med" w="med" type="none"/>
          </a:ln>
        </p:spPr>
      </p:cxnSp>
      <p:cxnSp>
        <p:nvCxnSpPr>
          <p:cNvPr id="525" name="Shape 525"/>
          <p:cNvCxnSpPr/>
          <p:nvPr/>
        </p:nvCxnSpPr>
        <p:spPr>
          <a:xfrm flipH="1" rot="10800000">
            <a:off x="4694887" y="2557250"/>
            <a:ext cx="210300" cy="46200"/>
          </a:xfrm>
          <a:prstGeom prst="straightConnector1">
            <a:avLst/>
          </a:prstGeom>
          <a:noFill/>
          <a:ln cap="flat" cmpd="sng" w="9525">
            <a:solidFill>
              <a:srgbClr val="EA4335"/>
            </a:solidFill>
            <a:prstDash val="solid"/>
            <a:round/>
            <a:headEnd len="med" w="med" type="none"/>
            <a:tailEnd len="med" w="med" type="none"/>
          </a:ln>
        </p:spPr>
      </p:cxnSp>
      <p:cxnSp>
        <p:nvCxnSpPr>
          <p:cNvPr id="526" name="Shape 526"/>
          <p:cNvCxnSpPr/>
          <p:nvPr/>
        </p:nvCxnSpPr>
        <p:spPr>
          <a:xfrm flipH="1" rot="10800000">
            <a:off x="4973405" y="2490682"/>
            <a:ext cx="220500" cy="60300"/>
          </a:xfrm>
          <a:prstGeom prst="straightConnector1">
            <a:avLst/>
          </a:prstGeom>
          <a:noFill/>
          <a:ln cap="flat" cmpd="sng" w="9525">
            <a:solidFill>
              <a:srgbClr val="EA4335"/>
            </a:solidFill>
            <a:prstDash val="solid"/>
            <a:round/>
            <a:headEnd len="med" w="med" type="none"/>
            <a:tailEnd len="med" w="med" type="none"/>
          </a:ln>
        </p:spPr>
      </p:cxnSp>
      <p:cxnSp>
        <p:nvCxnSpPr>
          <p:cNvPr id="527" name="Shape 527"/>
          <p:cNvCxnSpPr/>
          <p:nvPr/>
        </p:nvCxnSpPr>
        <p:spPr>
          <a:xfrm flipH="1" rot="10800000">
            <a:off x="5251923" y="2426732"/>
            <a:ext cx="220500" cy="39900"/>
          </a:xfrm>
          <a:prstGeom prst="straightConnector1">
            <a:avLst/>
          </a:prstGeom>
          <a:noFill/>
          <a:ln cap="flat" cmpd="sng" w="9525">
            <a:solidFill>
              <a:srgbClr val="EA4335"/>
            </a:solidFill>
            <a:prstDash val="solid"/>
            <a:round/>
            <a:headEnd len="med" w="med" type="none"/>
            <a:tailEnd len="med" w="med" type="none"/>
          </a:ln>
        </p:spPr>
      </p:cxnSp>
      <p:cxnSp>
        <p:nvCxnSpPr>
          <p:cNvPr id="528" name="Shape 528"/>
          <p:cNvCxnSpPr/>
          <p:nvPr/>
        </p:nvCxnSpPr>
        <p:spPr>
          <a:xfrm flipH="1" rot="10800000">
            <a:off x="5530440" y="2339132"/>
            <a:ext cx="220500" cy="63600"/>
          </a:xfrm>
          <a:prstGeom prst="straightConnector1">
            <a:avLst/>
          </a:prstGeom>
          <a:noFill/>
          <a:ln cap="flat" cmpd="sng" w="9525">
            <a:solidFill>
              <a:srgbClr val="EA4335"/>
            </a:solidFill>
            <a:prstDash val="solid"/>
            <a:round/>
            <a:headEnd len="med" w="med" type="none"/>
            <a:tailEnd len="med" w="med" type="none"/>
          </a:ln>
        </p:spPr>
      </p:cxnSp>
      <p:cxnSp>
        <p:nvCxnSpPr>
          <p:cNvPr id="529" name="Shape 529"/>
          <p:cNvCxnSpPr/>
          <p:nvPr/>
        </p:nvCxnSpPr>
        <p:spPr>
          <a:xfrm flipH="1" rot="10800000">
            <a:off x="5808958" y="2250632"/>
            <a:ext cx="220500" cy="64500"/>
          </a:xfrm>
          <a:prstGeom prst="straightConnector1">
            <a:avLst/>
          </a:prstGeom>
          <a:noFill/>
          <a:ln cap="flat" cmpd="sng" w="9525">
            <a:solidFill>
              <a:srgbClr val="EA4335"/>
            </a:solidFill>
            <a:prstDash val="solid"/>
            <a:round/>
            <a:headEnd len="med" w="med" type="none"/>
            <a:tailEnd len="med" w="med" type="none"/>
          </a:ln>
        </p:spPr>
      </p:cxnSp>
      <p:cxnSp>
        <p:nvCxnSpPr>
          <p:cNvPr id="530" name="Shape 530"/>
          <p:cNvCxnSpPr/>
          <p:nvPr/>
        </p:nvCxnSpPr>
        <p:spPr>
          <a:xfrm flipH="1" rot="10800000">
            <a:off x="6087476" y="2150957"/>
            <a:ext cx="278400" cy="81900"/>
          </a:xfrm>
          <a:prstGeom prst="straightConnector1">
            <a:avLst/>
          </a:prstGeom>
          <a:noFill/>
          <a:ln cap="flat" cmpd="sng" w="9525">
            <a:solidFill>
              <a:srgbClr val="EA4335"/>
            </a:solidFill>
            <a:prstDash val="solid"/>
            <a:round/>
            <a:headEnd len="med" w="med" type="none"/>
            <a:tailEnd len="med" w="med" type="none"/>
          </a:ln>
        </p:spPr>
      </p:cxnSp>
      <p:cxnSp>
        <p:nvCxnSpPr>
          <p:cNvPr id="531" name="Shape 531"/>
          <p:cNvCxnSpPr/>
          <p:nvPr/>
        </p:nvCxnSpPr>
        <p:spPr>
          <a:xfrm flipH="1" rot="10800000">
            <a:off x="6365994" y="2112882"/>
            <a:ext cx="210300" cy="38100"/>
          </a:xfrm>
          <a:prstGeom prst="straightConnector1">
            <a:avLst/>
          </a:prstGeom>
          <a:noFill/>
          <a:ln cap="flat" cmpd="sng" w="9525">
            <a:solidFill>
              <a:srgbClr val="EA4335"/>
            </a:solidFill>
            <a:prstDash val="solid"/>
            <a:round/>
            <a:headEnd len="med" w="med" type="none"/>
            <a:tailEnd len="med" w="med" type="none"/>
          </a:ln>
        </p:spPr>
      </p:cxnSp>
      <p:cxnSp>
        <p:nvCxnSpPr>
          <p:cNvPr id="532" name="Shape 532"/>
          <p:cNvCxnSpPr/>
          <p:nvPr/>
        </p:nvCxnSpPr>
        <p:spPr>
          <a:xfrm flipH="1" rot="10800000">
            <a:off x="6576411" y="2044757"/>
            <a:ext cx="346500" cy="68100"/>
          </a:xfrm>
          <a:prstGeom prst="straightConnector1">
            <a:avLst/>
          </a:prstGeom>
          <a:noFill/>
          <a:ln cap="flat" cmpd="sng" w="9525">
            <a:solidFill>
              <a:srgbClr val="EA4335"/>
            </a:solidFill>
            <a:prstDash val="solid"/>
            <a:round/>
            <a:headEnd len="med" w="med" type="none"/>
            <a:tailEnd len="med" w="med" type="none"/>
          </a:ln>
        </p:spPr>
      </p:cxnSp>
      <p:cxnSp>
        <p:nvCxnSpPr>
          <p:cNvPr id="533" name="Shape 533"/>
          <p:cNvCxnSpPr/>
          <p:nvPr/>
        </p:nvCxnSpPr>
        <p:spPr>
          <a:xfrm flipH="1" rot="10800000">
            <a:off x="6923029" y="1982657"/>
            <a:ext cx="278400" cy="62100"/>
          </a:xfrm>
          <a:prstGeom prst="straightConnector1">
            <a:avLst/>
          </a:prstGeom>
          <a:noFill/>
          <a:ln cap="flat" cmpd="sng" w="9525">
            <a:solidFill>
              <a:srgbClr val="EA4335"/>
            </a:solidFill>
            <a:prstDash val="solid"/>
            <a:round/>
            <a:headEnd len="med" w="med" type="none"/>
            <a:tailEnd len="med" w="med" type="none"/>
          </a:ln>
        </p:spPr>
      </p:cxnSp>
      <p:cxnSp>
        <p:nvCxnSpPr>
          <p:cNvPr id="534" name="Shape 534"/>
          <p:cNvCxnSpPr/>
          <p:nvPr/>
        </p:nvCxnSpPr>
        <p:spPr>
          <a:xfrm flipH="1" rot="10800000">
            <a:off x="7133446" y="1924607"/>
            <a:ext cx="346500" cy="58200"/>
          </a:xfrm>
          <a:prstGeom prst="straightConnector1">
            <a:avLst/>
          </a:prstGeom>
          <a:noFill/>
          <a:ln cap="flat" cmpd="sng" w="9525">
            <a:solidFill>
              <a:srgbClr val="EA4335"/>
            </a:solidFill>
            <a:prstDash val="solid"/>
            <a:round/>
            <a:headEnd len="med" w="med" type="none"/>
            <a:tailEnd len="med" w="med" type="none"/>
          </a:ln>
        </p:spPr>
      </p:cxnSp>
      <p:cxnSp>
        <p:nvCxnSpPr>
          <p:cNvPr id="535" name="Shape 535"/>
          <p:cNvCxnSpPr/>
          <p:nvPr/>
        </p:nvCxnSpPr>
        <p:spPr>
          <a:xfrm flipH="1" rot="10800000">
            <a:off x="7411964" y="1901957"/>
            <a:ext cx="278400" cy="22800"/>
          </a:xfrm>
          <a:prstGeom prst="straightConnector1">
            <a:avLst/>
          </a:prstGeom>
          <a:noFill/>
          <a:ln cap="flat" cmpd="sng" w="9525">
            <a:solidFill>
              <a:srgbClr val="EA4335"/>
            </a:solidFill>
            <a:prstDash val="solid"/>
            <a:round/>
            <a:headEnd len="med" w="med" type="none"/>
            <a:tailEnd len="med" w="med" type="none"/>
          </a:ln>
        </p:spPr>
      </p:cxnSp>
      <p:cxnSp>
        <p:nvCxnSpPr>
          <p:cNvPr id="536" name="Shape 536"/>
          <p:cNvCxnSpPr>
            <a:endCxn id="511" idx="6"/>
          </p:cNvCxnSpPr>
          <p:nvPr/>
        </p:nvCxnSpPr>
        <p:spPr>
          <a:xfrm flipH="1" rot="10800000">
            <a:off x="7758700" y="1833932"/>
            <a:ext cx="278400" cy="68100"/>
          </a:xfrm>
          <a:prstGeom prst="straightConnector1">
            <a:avLst/>
          </a:prstGeom>
          <a:noFill/>
          <a:ln cap="flat" cmpd="sng" w="9525">
            <a:solidFill>
              <a:srgbClr val="EA4335"/>
            </a:solidFill>
            <a:prstDash val="solid"/>
            <a:round/>
            <a:headEnd len="med" w="med" type="none"/>
            <a:tailEnd len="med" w="med" type="none"/>
          </a:ln>
        </p:spPr>
      </p:cxnSp>
      <p:cxnSp>
        <p:nvCxnSpPr>
          <p:cNvPr id="537" name="Shape 537"/>
          <p:cNvCxnSpPr>
            <a:stCxn id="511" idx="6"/>
            <a:endCxn id="512" idx="2"/>
          </p:cNvCxnSpPr>
          <p:nvPr/>
        </p:nvCxnSpPr>
        <p:spPr>
          <a:xfrm flipH="1" rot="10800000">
            <a:off x="8037100" y="1753832"/>
            <a:ext cx="210300" cy="80100"/>
          </a:xfrm>
          <a:prstGeom prst="straightConnector1">
            <a:avLst/>
          </a:prstGeom>
          <a:noFill/>
          <a:ln cap="flat" cmpd="sng" w="9525">
            <a:solidFill>
              <a:srgbClr val="EA4335"/>
            </a:solidFill>
            <a:prstDash val="solid"/>
            <a:round/>
            <a:headEnd len="med" w="med" type="none"/>
            <a:tailEnd len="med" w="med" type="none"/>
          </a:ln>
        </p:spPr>
      </p:cxnSp>
      <p:cxnSp>
        <p:nvCxnSpPr>
          <p:cNvPr id="538" name="Shape 538"/>
          <p:cNvCxnSpPr/>
          <p:nvPr/>
        </p:nvCxnSpPr>
        <p:spPr>
          <a:xfrm rot="10800000">
            <a:off x="1005025" y="4189175"/>
            <a:ext cx="7461000" cy="0"/>
          </a:xfrm>
          <a:prstGeom prst="straightConnector1">
            <a:avLst/>
          </a:prstGeom>
          <a:noFill/>
          <a:ln cap="rnd" cmpd="sng" w="19050">
            <a:solidFill>
              <a:srgbClr val="666666"/>
            </a:solidFill>
            <a:prstDash val="solid"/>
            <a:round/>
            <a:headEnd len="med" w="med" type="none"/>
            <a:tailEnd len="med" w="med" type="none"/>
          </a:ln>
        </p:spPr>
      </p:cxnSp>
      <p:sp>
        <p:nvSpPr>
          <p:cNvPr id="539" name="Shape 539"/>
          <p:cNvSpPr txBox="1"/>
          <p:nvPr/>
        </p:nvSpPr>
        <p:spPr>
          <a:xfrm>
            <a:off x="203484" y="3704574"/>
            <a:ext cx="828900" cy="246600"/>
          </a:xfrm>
          <a:prstGeom prst="rect">
            <a:avLst/>
          </a:prstGeom>
          <a:noFill/>
          <a:ln>
            <a:noFill/>
          </a:ln>
        </p:spPr>
        <p:txBody>
          <a:bodyPr anchorCtr="0" anchor="t" bIns="91425" lIns="91425" rIns="91425" wrap="square" tIns="91425">
            <a:noAutofit/>
          </a:bodyPr>
          <a:lstStyle/>
          <a:p>
            <a:pPr indent="0" lvl="0" marL="0" marR="0" rtl="0" algn="r">
              <a:lnSpc>
                <a:spcPct val="100000"/>
              </a:lnSpc>
              <a:spcBef>
                <a:spcPts val="0"/>
              </a:spcBef>
              <a:spcAft>
                <a:spcPts val="0"/>
              </a:spcAft>
              <a:buClr>
                <a:srgbClr val="666666"/>
              </a:buClr>
              <a:buFont typeface="Roboto"/>
              <a:buNone/>
            </a:pPr>
            <a:r>
              <a:rPr b="0" i="0" lang="en" sz="700" u="none" cap="none" strike="noStrike">
                <a:solidFill>
                  <a:srgbClr val="666666"/>
                </a:solidFill>
                <a:latin typeface="Roboto"/>
                <a:ea typeface="Roboto"/>
                <a:cs typeface="Roboto"/>
                <a:sym typeface="Roboto"/>
              </a:rPr>
              <a:t>20,000</a:t>
            </a:r>
          </a:p>
        </p:txBody>
      </p:sp>
      <p:sp>
        <p:nvSpPr>
          <p:cNvPr id="540" name="Shape 540"/>
          <p:cNvSpPr txBox="1"/>
          <p:nvPr/>
        </p:nvSpPr>
        <p:spPr>
          <a:xfrm>
            <a:off x="8409728" y="1573800"/>
            <a:ext cx="373200" cy="246600"/>
          </a:xfrm>
          <a:prstGeom prst="rect">
            <a:avLst/>
          </a:prstGeom>
          <a:noFill/>
          <a:ln>
            <a:noFill/>
          </a:ln>
        </p:spPr>
        <p:txBody>
          <a:bodyPr anchorCtr="0" anchor="t" bIns="91425" lIns="91425" rIns="91425" wrap="square" tIns="91425">
            <a:noAutofit/>
          </a:bodyPr>
          <a:lstStyle/>
          <a:p>
            <a:pPr indent="0" lvl="0" marL="0" marR="0" rtl="0" algn="l">
              <a:lnSpc>
                <a:spcPct val="100000"/>
              </a:lnSpc>
              <a:spcBef>
                <a:spcPts val="0"/>
              </a:spcBef>
              <a:spcAft>
                <a:spcPts val="0"/>
              </a:spcAft>
              <a:buClr>
                <a:srgbClr val="666666"/>
              </a:buClr>
              <a:buFont typeface="Roboto"/>
              <a:buNone/>
            </a:pPr>
            <a:r>
              <a:rPr b="0" i="0" lang="en" sz="700" u="none" cap="none" strike="noStrike">
                <a:solidFill>
                  <a:srgbClr val="666666"/>
                </a:solidFill>
                <a:latin typeface="Roboto"/>
                <a:ea typeface="Roboto"/>
                <a:cs typeface="Roboto"/>
                <a:sym typeface="Roboto"/>
              </a:rPr>
              <a:t>58</a:t>
            </a:r>
          </a:p>
        </p:txBody>
      </p:sp>
      <p:sp>
        <p:nvSpPr>
          <p:cNvPr id="541" name="Shape 541"/>
          <p:cNvSpPr txBox="1"/>
          <p:nvPr/>
        </p:nvSpPr>
        <p:spPr>
          <a:xfrm>
            <a:off x="8409728" y="2106260"/>
            <a:ext cx="373200" cy="246600"/>
          </a:xfrm>
          <a:prstGeom prst="rect">
            <a:avLst/>
          </a:prstGeom>
          <a:noFill/>
          <a:ln>
            <a:noFill/>
          </a:ln>
        </p:spPr>
        <p:txBody>
          <a:bodyPr anchorCtr="0" anchor="t" bIns="91425" lIns="91425" rIns="91425" wrap="square" tIns="91425">
            <a:noAutofit/>
          </a:bodyPr>
          <a:lstStyle/>
          <a:p>
            <a:pPr indent="0" lvl="0" marL="0" marR="0" rtl="0" algn="l">
              <a:lnSpc>
                <a:spcPct val="100000"/>
              </a:lnSpc>
              <a:spcBef>
                <a:spcPts val="0"/>
              </a:spcBef>
              <a:spcAft>
                <a:spcPts val="0"/>
              </a:spcAft>
              <a:buClr>
                <a:srgbClr val="666666"/>
              </a:buClr>
              <a:buFont typeface="Roboto"/>
              <a:buNone/>
            </a:pPr>
            <a:r>
              <a:rPr b="0" i="0" lang="en" sz="700" u="none" cap="none" strike="noStrike">
                <a:solidFill>
                  <a:srgbClr val="666666"/>
                </a:solidFill>
                <a:latin typeface="Roboto"/>
                <a:ea typeface="Roboto"/>
                <a:cs typeface="Roboto"/>
                <a:sym typeface="Roboto"/>
              </a:rPr>
              <a:t>45</a:t>
            </a:r>
          </a:p>
        </p:txBody>
      </p:sp>
      <p:sp>
        <p:nvSpPr>
          <p:cNvPr id="542" name="Shape 542"/>
          <p:cNvSpPr txBox="1"/>
          <p:nvPr/>
        </p:nvSpPr>
        <p:spPr>
          <a:xfrm>
            <a:off x="8409728" y="2638721"/>
            <a:ext cx="373200" cy="246600"/>
          </a:xfrm>
          <a:prstGeom prst="rect">
            <a:avLst/>
          </a:prstGeom>
          <a:noFill/>
          <a:ln>
            <a:noFill/>
          </a:ln>
        </p:spPr>
        <p:txBody>
          <a:bodyPr anchorCtr="0" anchor="t" bIns="91425" lIns="91425" rIns="91425" wrap="square" tIns="91425">
            <a:noAutofit/>
          </a:bodyPr>
          <a:lstStyle/>
          <a:p>
            <a:pPr indent="0" lvl="0" marL="0" marR="0" rtl="0" algn="l">
              <a:lnSpc>
                <a:spcPct val="100000"/>
              </a:lnSpc>
              <a:spcBef>
                <a:spcPts val="0"/>
              </a:spcBef>
              <a:spcAft>
                <a:spcPts val="0"/>
              </a:spcAft>
              <a:buClr>
                <a:srgbClr val="666666"/>
              </a:buClr>
              <a:buFont typeface="Roboto"/>
              <a:buNone/>
            </a:pPr>
            <a:r>
              <a:rPr b="0" i="0" lang="en" sz="700" u="none" cap="none" strike="noStrike">
                <a:solidFill>
                  <a:srgbClr val="666666"/>
                </a:solidFill>
                <a:latin typeface="Roboto"/>
                <a:ea typeface="Roboto"/>
                <a:cs typeface="Roboto"/>
                <a:sym typeface="Roboto"/>
              </a:rPr>
              <a:t>32</a:t>
            </a:r>
          </a:p>
        </p:txBody>
      </p:sp>
      <p:sp>
        <p:nvSpPr>
          <p:cNvPr id="543" name="Shape 543"/>
          <p:cNvSpPr txBox="1"/>
          <p:nvPr/>
        </p:nvSpPr>
        <p:spPr>
          <a:xfrm>
            <a:off x="8409728" y="3171181"/>
            <a:ext cx="373200" cy="246600"/>
          </a:xfrm>
          <a:prstGeom prst="rect">
            <a:avLst/>
          </a:prstGeom>
          <a:noFill/>
          <a:ln>
            <a:noFill/>
          </a:ln>
        </p:spPr>
        <p:txBody>
          <a:bodyPr anchorCtr="0" anchor="t" bIns="91425" lIns="91425" rIns="91425" wrap="square" tIns="91425">
            <a:noAutofit/>
          </a:bodyPr>
          <a:lstStyle/>
          <a:p>
            <a:pPr indent="0" lvl="0" marL="0" marR="0" rtl="0" algn="l">
              <a:lnSpc>
                <a:spcPct val="100000"/>
              </a:lnSpc>
              <a:spcBef>
                <a:spcPts val="0"/>
              </a:spcBef>
              <a:spcAft>
                <a:spcPts val="0"/>
              </a:spcAft>
              <a:buClr>
                <a:srgbClr val="666666"/>
              </a:buClr>
              <a:buFont typeface="Roboto"/>
              <a:buNone/>
            </a:pPr>
            <a:r>
              <a:rPr b="0" i="0" lang="en" sz="700" u="none" cap="none" strike="noStrike">
                <a:solidFill>
                  <a:srgbClr val="666666"/>
                </a:solidFill>
                <a:latin typeface="Roboto"/>
                <a:ea typeface="Roboto"/>
                <a:cs typeface="Roboto"/>
                <a:sym typeface="Roboto"/>
              </a:rPr>
              <a:t>19</a:t>
            </a:r>
          </a:p>
        </p:txBody>
      </p:sp>
      <p:sp>
        <p:nvSpPr>
          <p:cNvPr id="544" name="Shape 544"/>
          <p:cNvSpPr txBox="1"/>
          <p:nvPr/>
        </p:nvSpPr>
        <p:spPr>
          <a:xfrm>
            <a:off x="8409728" y="4009601"/>
            <a:ext cx="373200" cy="246600"/>
          </a:xfrm>
          <a:prstGeom prst="rect">
            <a:avLst/>
          </a:prstGeom>
          <a:noFill/>
          <a:ln>
            <a:noFill/>
          </a:ln>
        </p:spPr>
        <p:txBody>
          <a:bodyPr anchorCtr="0" anchor="t" bIns="91425" lIns="91425" rIns="91425" wrap="square" tIns="91425">
            <a:noAutofit/>
          </a:bodyPr>
          <a:lstStyle/>
          <a:p>
            <a:pPr indent="0" lvl="0" marL="0" marR="0" rtl="0" algn="l">
              <a:lnSpc>
                <a:spcPct val="100000"/>
              </a:lnSpc>
              <a:spcBef>
                <a:spcPts val="0"/>
              </a:spcBef>
              <a:spcAft>
                <a:spcPts val="0"/>
              </a:spcAft>
              <a:buClr>
                <a:srgbClr val="666666"/>
              </a:buClr>
              <a:buFont typeface="Roboto"/>
              <a:buNone/>
            </a:pPr>
            <a:r>
              <a:rPr b="0" i="0" lang="en" sz="700" u="none" cap="none" strike="noStrike">
                <a:solidFill>
                  <a:srgbClr val="666666"/>
                </a:solidFill>
                <a:latin typeface="Roboto"/>
                <a:ea typeface="Roboto"/>
                <a:cs typeface="Roboto"/>
                <a:sym typeface="Roboto"/>
              </a:rPr>
              <a:t>0</a:t>
            </a:r>
          </a:p>
        </p:txBody>
      </p:sp>
      <p:sp>
        <p:nvSpPr>
          <p:cNvPr id="545" name="Shape 545"/>
          <p:cNvSpPr txBox="1"/>
          <p:nvPr/>
        </p:nvSpPr>
        <p:spPr>
          <a:xfrm>
            <a:off x="8409728" y="3690684"/>
            <a:ext cx="373200" cy="246600"/>
          </a:xfrm>
          <a:prstGeom prst="rect">
            <a:avLst/>
          </a:prstGeom>
          <a:noFill/>
          <a:ln>
            <a:noFill/>
          </a:ln>
        </p:spPr>
        <p:txBody>
          <a:bodyPr anchorCtr="0" anchor="t" bIns="91425" lIns="91425" rIns="91425" wrap="square" tIns="91425">
            <a:noAutofit/>
          </a:bodyPr>
          <a:lstStyle/>
          <a:p>
            <a:pPr indent="0" lvl="0" marL="0" marR="0" rtl="0" algn="l">
              <a:lnSpc>
                <a:spcPct val="100000"/>
              </a:lnSpc>
              <a:spcBef>
                <a:spcPts val="0"/>
              </a:spcBef>
              <a:spcAft>
                <a:spcPts val="0"/>
              </a:spcAft>
              <a:buClr>
                <a:srgbClr val="666666"/>
              </a:buClr>
              <a:buFont typeface="Roboto"/>
              <a:buNone/>
            </a:pPr>
            <a:r>
              <a:rPr b="0" i="0" lang="en" sz="700" u="none" cap="none" strike="noStrike">
                <a:solidFill>
                  <a:srgbClr val="666666"/>
                </a:solidFill>
                <a:latin typeface="Roboto"/>
                <a:ea typeface="Roboto"/>
                <a:cs typeface="Roboto"/>
                <a:sym typeface="Roboto"/>
              </a:rPr>
              <a:t>6</a:t>
            </a:r>
          </a:p>
        </p:txBody>
      </p:sp>
      <p:sp>
        <p:nvSpPr>
          <p:cNvPr id="546" name="Shape 546"/>
          <p:cNvSpPr txBox="1"/>
          <p:nvPr/>
        </p:nvSpPr>
        <p:spPr>
          <a:xfrm rot="-5400000">
            <a:off x="-522808" y="2680450"/>
            <a:ext cx="1875600" cy="246600"/>
          </a:xfrm>
          <a:prstGeom prst="rect">
            <a:avLst/>
          </a:prstGeom>
          <a:noFill/>
          <a:ln>
            <a:noFill/>
          </a:ln>
        </p:spPr>
        <p:txBody>
          <a:bodyPr anchorCtr="0" anchor="t" bIns="91425" lIns="91425" rIns="91425" wrap="square" tIns="91425">
            <a:noAutofit/>
          </a:bodyPr>
          <a:lstStyle/>
          <a:p>
            <a:pPr indent="0" lvl="0" marL="0" marR="0" rtl="0" algn="ctr">
              <a:lnSpc>
                <a:spcPct val="100000"/>
              </a:lnSpc>
              <a:spcBef>
                <a:spcPts val="0"/>
              </a:spcBef>
              <a:spcAft>
                <a:spcPts val="0"/>
              </a:spcAft>
              <a:buClr>
                <a:srgbClr val="666666"/>
              </a:buClr>
              <a:buFont typeface="Roboto"/>
              <a:buNone/>
            </a:pPr>
            <a:r>
              <a:rPr b="0" i="0" lang="en" sz="1200" u="none" cap="none" strike="noStrike">
                <a:solidFill>
                  <a:srgbClr val="666666"/>
                </a:solidFill>
                <a:latin typeface="Roboto"/>
                <a:ea typeface="Roboto"/>
                <a:cs typeface="Roboto"/>
                <a:sym typeface="Roboto"/>
              </a:rPr>
              <a:t>Sessions</a:t>
            </a:r>
          </a:p>
        </p:txBody>
      </p:sp>
      <p:sp>
        <p:nvSpPr>
          <p:cNvPr id="547" name="Shape 547"/>
          <p:cNvSpPr txBox="1"/>
          <p:nvPr/>
        </p:nvSpPr>
        <p:spPr>
          <a:xfrm>
            <a:off x="3248300" y="4299522"/>
            <a:ext cx="3438900" cy="246600"/>
          </a:xfrm>
          <a:prstGeom prst="rect">
            <a:avLst/>
          </a:prstGeom>
          <a:noFill/>
          <a:ln>
            <a:noFill/>
          </a:ln>
        </p:spPr>
        <p:txBody>
          <a:bodyPr anchorCtr="0" anchor="t" bIns="91425" lIns="91425" rIns="91425" wrap="square" tIns="91425">
            <a:noAutofit/>
          </a:bodyPr>
          <a:lstStyle/>
          <a:p>
            <a:pPr indent="0" lvl="0" marL="0" marR="0" rtl="0" algn="ctr">
              <a:lnSpc>
                <a:spcPct val="100000"/>
              </a:lnSpc>
              <a:spcBef>
                <a:spcPts val="0"/>
              </a:spcBef>
              <a:spcAft>
                <a:spcPts val="0"/>
              </a:spcAft>
              <a:buClr>
                <a:srgbClr val="666666"/>
              </a:buClr>
              <a:buFont typeface="Roboto"/>
              <a:buNone/>
            </a:pPr>
            <a:r>
              <a:rPr b="0" i="0" lang="en" sz="1200" u="none" cap="none" strike="noStrike">
                <a:solidFill>
                  <a:srgbClr val="666666"/>
                </a:solidFill>
                <a:latin typeface="Roboto"/>
                <a:ea typeface="Roboto"/>
                <a:cs typeface="Roboto"/>
                <a:sym typeface="Roboto"/>
              </a:rPr>
              <a:t>Load time (in seconds)</a:t>
            </a:r>
          </a:p>
        </p:txBody>
      </p:sp>
      <p:sp>
        <p:nvSpPr>
          <p:cNvPr id="548" name="Shape 548"/>
          <p:cNvSpPr txBox="1"/>
          <p:nvPr/>
        </p:nvSpPr>
        <p:spPr>
          <a:xfrm rot="-5400000">
            <a:off x="7742580" y="2680437"/>
            <a:ext cx="1875600" cy="246600"/>
          </a:xfrm>
          <a:prstGeom prst="rect">
            <a:avLst/>
          </a:prstGeom>
          <a:noFill/>
          <a:ln>
            <a:noFill/>
          </a:ln>
        </p:spPr>
        <p:txBody>
          <a:bodyPr anchorCtr="0" anchor="t" bIns="91425" lIns="91425" rIns="91425" wrap="square" tIns="91425">
            <a:noAutofit/>
          </a:bodyPr>
          <a:lstStyle/>
          <a:p>
            <a:pPr indent="0" lvl="0" marL="0" marR="0" rtl="0" algn="ctr">
              <a:lnSpc>
                <a:spcPct val="100000"/>
              </a:lnSpc>
              <a:spcBef>
                <a:spcPts val="0"/>
              </a:spcBef>
              <a:spcAft>
                <a:spcPts val="0"/>
              </a:spcAft>
              <a:buClr>
                <a:srgbClr val="666666"/>
              </a:buClr>
              <a:buFont typeface="Roboto"/>
              <a:buNone/>
            </a:pPr>
            <a:r>
              <a:rPr b="0" i="0" lang="en" sz="1200" u="none" cap="none" strike="noStrike">
                <a:solidFill>
                  <a:srgbClr val="666666"/>
                </a:solidFill>
                <a:latin typeface="Roboto"/>
                <a:ea typeface="Roboto"/>
                <a:cs typeface="Roboto"/>
                <a:sym typeface="Roboto"/>
              </a:rPr>
              <a:t>Bounce rate (%)</a:t>
            </a:r>
          </a:p>
        </p:txBody>
      </p:sp>
      <p:sp>
        <p:nvSpPr>
          <p:cNvPr id="549" name="Shape 549"/>
          <p:cNvSpPr/>
          <p:nvPr/>
        </p:nvSpPr>
        <p:spPr>
          <a:xfrm>
            <a:off x="4655900" y="1555303"/>
            <a:ext cx="94500" cy="135600"/>
          </a:xfrm>
          <a:prstGeom prst="rect">
            <a:avLst/>
          </a:prstGeom>
          <a:solidFill>
            <a:srgbClr val="BDBDBD"/>
          </a:solidFill>
          <a:ln>
            <a:noFill/>
          </a:ln>
        </p:spPr>
        <p:txBody>
          <a:bodyPr anchorCtr="0" anchor="ctr" bIns="91425" lIns="91425"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550" name="Shape 550"/>
          <p:cNvSpPr txBox="1"/>
          <p:nvPr/>
        </p:nvSpPr>
        <p:spPr>
          <a:xfrm>
            <a:off x="4697575" y="1480345"/>
            <a:ext cx="828900" cy="246600"/>
          </a:xfrm>
          <a:prstGeom prst="rect">
            <a:avLst/>
          </a:prstGeom>
          <a:noFill/>
          <a:ln>
            <a:noFill/>
          </a:ln>
        </p:spPr>
        <p:txBody>
          <a:bodyPr anchorCtr="0" anchor="t" bIns="91425" lIns="91425" rIns="91425" wrap="square" tIns="91425">
            <a:noAutofit/>
          </a:bodyPr>
          <a:lstStyle/>
          <a:p>
            <a:pPr indent="0" lvl="0" marL="0" marR="0" rtl="0" algn="l">
              <a:lnSpc>
                <a:spcPct val="100000"/>
              </a:lnSpc>
              <a:spcBef>
                <a:spcPts val="0"/>
              </a:spcBef>
              <a:spcAft>
                <a:spcPts val="0"/>
              </a:spcAft>
              <a:buClr>
                <a:srgbClr val="666666"/>
              </a:buClr>
              <a:buFont typeface="Roboto"/>
              <a:buNone/>
            </a:pPr>
            <a:r>
              <a:rPr b="0" i="0" lang="en" sz="700" u="none" cap="none" strike="noStrike">
                <a:solidFill>
                  <a:srgbClr val="666666"/>
                </a:solidFill>
                <a:latin typeface="Roboto"/>
                <a:ea typeface="Roboto"/>
                <a:cs typeface="Roboto"/>
                <a:sym typeface="Roboto"/>
              </a:rPr>
              <a:t>Sessions</a:t>
            </a:r>
          </a:p>
        </p:txBody>
      </p:sp>
      <p:sp>
        <p:nvSpPr>
          <p:cNvPr id="551" name="Shape 551"/>
          <p:cNvSpPr/>
          <p:nvPr/>
        </p:nvSpPr>
        <p:spPr>
          <a:xfrm>
            <a:off x="5458367" y="1589053"/>
            <a:ext cx="68100" cy="68100"/>
          </a:xfrm>
          <a:prstGeom prst="ellipse">
            <a:avLst/>
          </a:prstGeom>
          <a:solidFill>
            <a:srgbClr val="EA4335"/>
          </a:solidFill>
          <a:ln cap="flat" cmpd="sng" w="9525">
            <a:solidFill>
              <a:srgbClr val="EA4335"/>
            </a:solidFill>
            <a:prstDash val="solid"/>
            <a:round/>
            <a:headEnd len="med" w="med" type="none"/>
            <a:tailEnd len="med" w="med" type="none"/>
          </a:ln>
        </p:spPr>
        <p:txBody>
          <a:bodyPr anchorCtr="0" anchor="ctr" bIns="91425" lIns="91425"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552" name="Shape 552"/>
          <p:cNvSpPr txBox="1"/>
          <p:nvPr/>
        </p:nvSpPr>
        <p:spPr>
          <a:xfrm>
            <a:off x="5497338" y="1480345"/>
            <a:ext cx="828900" cy="246600"/>
          </a:xfrm>
          <a:prstGeom prst="rect">
            <a:avLst/>
          </a:prstGeom>
          <a:noFill/>
          <a:ln>
            <a:noFill/>
          </a:ln>
        </p:spPr>
        <p:txBody>
          <a:bodyPr anchorCtr="0" anchor="t" bIns="91425" lIns="91425" rIns="91425" wrap="square" tIns="91425">
            <a:noAutofit/>
          </a:bodyPr>
          <a:lstStyle/>
          <a:p>
            <a:pPr indent="0" lvl="0" marL="0" marR="0" rtl="0" algn="l">
              <a:lnSpc>
                <a:spcPct val="100000"/>
              </a:lnSpc>
              <a:spcBef>
                <a:spcPts val="0"/>
              </a:spcBef>
              <a:spcAft>
                <a:spcPts val="0"/>
              </a:spcAft>
              <a:buClr>
                <a:srgbClr val="666666"/>
              </a:buClr>
              <a:buFont typeface="Roboto"/>
              <a:buNone/>
            </a:pPr>
            <a:r>
              <a:rPr b="0" i="0" lang="en" sz="700" u="none" cap="none" strike="noStrike">
                <a:solidFill>
                  <a:srgbClr val="666666"/>
                </a:solidFill>
                <a:latin typeface="Roboto"/>
                <a:ea typeface="Roboto"/>
                <a:cs typeface="Roboto"/>
                <a:sym typeface="Roboto"/>
              </a:rPr>
              <a:t>Bounce rate</a:t>
            </a:r>
          </a:p>
        </p:txBody>
      </p:sp>
      <p:sp>
        <p:nvSpPr>
          <p:cNvPr id="553" name="Shape 553"/>
          <p:cNvSpPr/>
          <p:nvPr/>
        </p:nvSpPr>
        <p:spPr>
          <a:xfrm>
            <a:off x="1284575" y="3632200"/>
            <a:ext cx="68100" cy="68100"/>
          </a:xfrm>
          <a:prstGeom prst="ellipse">
            <a:avLst/>
          </a:prstGeom>
          <a:solidFill>
            <a:srgbClr val="EA4335"/>
          </a:solidFill>
          <a:ln cap="flat" cmpd="sng" w="9525">
            <a:solidFill>
              <a:srgbClr val="FFFFFF"/>
            </a:solidFill>
            <a:prstDash val="solid"/>
            <a:round/>
            <a:headEnd len="med" w="med" type="none"/>
            <a:tailEnd len="med" w="med" type="none"/>
          </a:ln>
        </p:spPr>
        <p:txBody>
          <a:bodyPr anchorCtr="0" anchor="ctr" bIns="91425" lIns="91425"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554" name="Shape 554"/>
          <p:cNvSpPr/>
          <p:nvPr/>
        </p:nvSpPr>
        <p:spPr>
          <a:xfrm>
            <a:off x="1563092" y="3632200"/>
            <a:ext cx="68100" cy="68100"/>
          </a:xfrm>
          <a:prstGeom prst="ellipse">
            <a:avLst/>
          </a:prstGeom>
          <a:solidFill>
            <a:srgbClr val="EA4335"/>
          </a:solidFill>
          <a:ln cap="flat" cmpd="sng" w="9525">
            <a:solidFill>
              <a:srgbClr val="FFFFFF"/>
            </a:solidFill>
            <a:prstDash val="solid"/>
            <a:round/>
            <a:headEnd len="med" w="med" type="none"/>
            <a:tailEnd len="med" w="med" type="none"/>
          </a:ln>
        </p:spPr>
        <p:txBody>
          <a:bodyPr anchorCtr="0" anchor="ctr" bIns="91425" lIns="91425"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555" name="Shape 555"/>
          <p:cNvSpPr/>
          <p:nvPr/>
        </p:nvSpPr>
        <p:spPr>
          <a:xfrm>
            <a:off x="1841610" y="3496025"/>
            <a:ext cx="68100" cy="68100"/>
          </a:xfrm>
          <a:prstGeom prst="ellipse">
            <a:avLst/>
          </a:prstGeom>
          <a:solidFill>
            <a:srgbClr val="EA4335"/>
          </a:solidFill>
          <a:ln cap="flat" cmpd="sng" w="9525">
            <a:solidFill>
              <a:srgbClr val="FFFFFF"/>
            </a:solidFill>
            <a:prstDash val="solid"/>
            <a:round/>
            <a:headEnd len="med" w="med" type="none"/>
            <a:tailEnd len="med" w="med" type="none"/>
          </a:ln>
        </p:spPr>
        <p:txBody>
          <a:bodyPr anchorCtr="0" anchor="ctr" bIns="91425" lIns="91425"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556" name="Shape 556"/>
          <p:cNvSpPr/>
          <p:nvPr/>
        </p:nvSpPr>
        <p:spPr>
          <a:xfrm>
            <a:off x="2120128" y="3295475"/>
            <a:ext cx="68100" cy="68100"/>
          </a:xfrm>
          <a:prstGeom prst="ellipse">
            <a:avLst/>
          </a:prstGeom>
          <a:solidFill>
            <a:srgbClr val="EA4335"/>
          </a:solidFill>
          <a:ln cap="flat" cmpd="sng" w="9525">
            <a:solidFill>
              <a:srgbClr val="FFFFFF"/>
            </a:solidFill>
            <a:prstDash val="solid"/>
            <a:round/>
            <a:headEnd len="med" w="med" type="none"/>
            <a:tailEnd len="med" w="med" type="none"/>
          </a:ln>
        </p:spPr>
        <p:txBody>
          <a:bodyPr anchorCtr="0" anchor="ctr" bIns="91425" lIns="91425"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557" name="Shape 557"/>
          <p:cNvSpPr/>
          <p:nvPr/>
        </p:nvSpPr>
        <p:spPr>
          <a:xfrm>
            <a:off x="2398646" y="3160000"/>
            <a:ext cx="68100" cy="68100"/>
          </a:xfrm>
          <a:prstGeom prst="ellipse">
            <a:avLst/>
          </a:prstGeom>
          <a:solidFill>
            <a:srgbClr val="EA4335"/>
          </a:solidFill>
          <a:ln cap="flat" cmpd="sng" w="9525">
            <a:solidFill>
              <a:srgbClr val="FFFFFF"/>
            </a:solidFill>
            <a:prstDash val="solid"/>
            <a:round/>
            <a:headEnd len="med" w="med" type="none"/>
            <a:tailEnd len="med" w="med" type="none"/>
          </a:ln>
        </p:spPr>
        <p:txBody>
          <a:bodyPr anchorCtr="0" anchor="ctr" bIns="91425" lIns="91425"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558" name="Shape 558"/>
          <p:cNvSpPr/>
          <p:nvPr/>
        </p:nvSpPr>
        <p:spPr>
          <a:xfrm>
            <a:off x="2677163" y="2993825"/>
            <a:ext cx="68100" cy="68100"/>
          </a:xfrm>
          <a:prstGeom prst="ellipse">
            <a:avLst/>
          </a:prstGeom>
          <a:solidFill>
            <a:srgbClr val="EA4335"/>
          </a:solidFill>
          <a:ln cap="flat" cmpd="sng" w="9525">
            <a:solidFill>
              <a:srgbClr val="FFFFFF"/>
            </a:solidFill>
            <a:prstDash val="solid"/>
            <a:round/>
            <a:headEnd len="med" w="med" type="none"/>
            <a:tailEnd len="med" w="med" type="none"/>
          </a:ln>
        </p:spPr>
        <p:txBody>
          <a:bodyPr anchorCtr="0" anchor="ctr" bIns="91425" lIns="91425"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559" name="Shape 559"/>
          <p:cNvSpPr/>
          <p:nvPr/>
        </p:nvSpPr>
        <p:spPr>
          <a:xfrm>
            <a:off x="2955681" y="2890750"/>
            <a:ext cx="68100" cy="68100"/>
          </a:xfrm>
          <a:prstGeom prst="ellipse">
            <a:avLst/>
          </a:prstGeom>
          <a:solidFill>
            <a:srgbClr val="EA4335"/>
          </a:solidFill>
          <a:ln cap="flat" cmpd="sng" w="9525">
            <a:solidFill>
              <a:srgbClr val="FFFFFF"/>
            </a:solidFill>
            <a:prstDash val="solid"/>
            <a:round/>
            <a:headEnd len="med" w="med" type="none"/>
            <a:tailEnd len="med" w="med" type="none"/>
          </a:ln>
        </p:spPr>
        <p:txBody>
          <a:bodyPr anchorCtr="0" anchor="ctr" bIns="91425" lIns="91425"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560" name="Shape 560"/>
          <p:cNvSpPr/>
          <p:nvPr/>
        </p:nvSpPr>
        <p:spPr>
          <a:xfrm>
            <a:off x="3234199" y="2822650"/>
            <a:ext cx="68100" cy="68100"/>
          </a:xfrm>
          <a:prstGeom prst="ellipse">
            <a:avLst/>
          </a:prstGeom>
          <a:solidFill>
            <a:srgbClr val="EA4335"/>
          </a:solidFill>
          <a:ln cap="flat" cmpd="sng" w="9525">
            <a:solidFill>
              <a:srgbClr val="FFFFFF"/>
            </a:solidFill>
            <a:prstDash val="solid"/>
            <a:round/>
            <a:headEnd len="med" w="med" type="none"/>
            <a:tailEnd len="med" w="med" type="none"/>
          </a:ln>
        </p:spPr>
        <p:txBody>
          <a:bodyPr anchorCtr="0" anchor="ctr" bIns="91425" lIns="91425"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561" name="Shape 561"/>
          <p:cNvSpPr/>
          <p:nvPr/>
        </p:nvSpPr>
        <p:spPr>
          <a:xfrm>
            <a:off x="3512716" y="2745100"/>
            <a:ext cx="68100" cy="68100"/>
          </a:xfrm>
          <a:prstGeom prst="ellipse">
            <a:avLst/>
          </a:prstGeom>
          <a:solidFill>
            <a:srgbClr val="EA4335"/>
          </a:solidFill>
          <a:ln cap="flat" cmpd="sng" w="9525">
            <a:solidFill>
              <a:srgbClr val="FFFFFF"/>
            </a:solidFill>
            <a:prstDash val="solid"/>
            <a:round/>
            <a:headEnd len="med" w="med" type="none"/>
            <a:tailEnd len="med" w="med" type="none"/>
          </a:ln>
        </p:spPr>
        <p:txBody>
          <a:bodyPr anchorCtr="0" anchor="ctr" bIns="91425" lIns="91425"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562" name="Shape 562"/>
          <p:cNvSpPr/>
          <p:nvPr/>
        </p:nvSpPr>
        <p:spPr>
          <a:xfrm>
            <a:off x="3791234" y="2693175"/>
            <a:ext cx="68100" cy="68100"/>
          </a:xfrm>
          <a:prstGeom prst="ellipse">
            <a:avLst/>
          </a:prstGeom>
          <a:solidFill>
            <a:srgbClr val="EA4335"/>
          </a:solidFill>
          <a:ln cap="flat" cmpd="sng" w="9525">
            <a:solidFill>
              <a:srgbClr val="FFFFFF"/>
            </a:solidFill>
            <a:prstDash val="solid"/>
            <a:round/>
            <a:headEnd len="med" w="med" type="none"/>
            <a:tailEnd len="med" w="med" type="none"/>
          </a:ln>
        </p:spPr>
        <p:txBody>
          <a:bodyPr anchorCtr="0" anchor="ctr" bIns="91425" lIns="91425"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563" name="Shape 563"/>
          <p:cNvSpPr/>
          <p:nvPr/>
        </p:nvSpPr>
        <p:spPr>
          <a:xfrm>
            <a:off x="4069751" y="2655850"/>
            <a:ext cx="68100" cy="68100"/>
          </a:xfrm>
          <a:prstGeom prst="ellipse">
            <a:avLst/>
          </a:prstGeom>
          <a:solidFill>
            <a:srgbClr val="EA4335"/>
          </a:solidFill>
          <a:ln cap="flat" cmpd="sng" w="9525">
            <a:solidFill>
              <a:srgbClr val="FFFFFF"/>
            </a:solidFill>
            <a:prstDash val="solid"/>
            <a:round/>
            <a:headEnd len="med" w="med" type="none"/>
            <a:tailEnd len="med" w="med" type="none"/>
          </a:ln>
        </p:spPr>
        <p:txBody>
          <a:bodyPr anchorCtr="0" anchor="ctr" bIns="91425" lIns="91425"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564" name="Shape 564"/>
          <p:cNvSpPr/>
          <p:nvPr/>
        </p:nvSpPr>
        <p:spPr>
          <a:xfrm>
            <a:off x="4348269" y="2600936"/>
            <a:ext cx="68100" cy="68100"/>
          </a:xfrm>
          <a:prstGeom prst="ellipse">
            <a:avLst/>
          </a:prstGeom>
          <a:solidFill>
            <a:srgbClr val="EA4335"/>
          </a:solidFill>
          <a:ln cap="flat" cmpd="sng" w="9525">
            <a:solidFill>
              <a:srgbClr val="FFFFFF"/>
            </a:solidFill>
            <a:prstDash val="solid"/>
            <a:round/>
            <a:headEnd len="med" w="med" type="none"/>
            <a:tailEnd len="med" w="med" type="none"/>
          </a:ln>
        </p:spPr>
        <p:txBody>
          <a:bodyPr anchorCtr="0" anchor="ctr" bIns="91425" lIns="91425"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565" name="Shape 565"/>
          <p:cNvSpPr/>
          <p:nvPr/>
        </p:nvSpPr>
        <p:spPr>
          <a:xfrm>
            <a:off x="4626787" y="2569400"/>
            <a:ext cx="68100" cy="68100"/>
          </a:xfrm>
          <a:prstGeom prst="ellipse">
            <a:avLst/>
          </a:prstGeom>
          <a:solidFill>
            <a:srgbClr val="EA4335"/>
          </a:solidFill>
          <a:ln cap="flat" cmpd="sng" w="9525">
            <a:solidFill>
              <a:srgbClr val="FFFFFF"/>
            </a:solidFill>
            <a:prstDash val="solid"/>
            <a:round/>
            <a:headEnd len="med" w="med" type="none"/>
            <a:tailEnd len="med" w="med" type="none"/>
          </a:ln>
        </p:spPr>
        <p:txBody>
          <a:bodyPr anchorCtr="0" anchor="ctr" bIns="91425" lIns="91425"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566" name="Shape 566"/>
          <p:cNvSpPr/>
          <p:nvPr/>
        </p:nvSpPr>
        <p:spPr>
          <a:xfrm>
            <a:off x="4905305" y="2523107"/>
            <a:ext cx="68100" cy="68100"/>
          </a:xfrm>
          <a:prstGeom prst="ellipse">
            <a:avLst/>
          </a:prstGeom>
          <a:solidFill>
            <a:srgbClr val="EA4335"/>
          </a:solidFill>
          <a:ln cap="flat" cmpd="sng" w="9525">
            <a:solidFill>
              <a:srgbClr val="FFFFFF"/>
            </a:solidFill>
            <a:prstDash val="solid"/>
            <a:round/>
            <a:headEnd len="med" w="med" type="none"/>
            <a:tailEnd len="med" w="med" type="none"/>
          </a:ln>
        </p:spPr>
        <p:txBody>
          <a:bodyPr anchorCtr="0" anchor="ctr" bIns="91425" lIns="91425"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567" name="Shape 567"/>
          <p:cNvSpPr/>
          <p:nvPr/>
        </p:nvSpPr>
        <p:spPr>
          <a:xfrm>
            <a:off x="5183823" y="2438757"/>
            <a:ext cx="68100" cy="68100"/>
          </a:xfrm>
          <a:prstGeom prst="ellipse">
            <a:avLst/>
          </a:prstGeom>
          <a:solidFill>
            <a:srgbClr val="EA4335"/>
          </a:solidFill>
          <a:ln cap="flat" cmpd="sng" w="9525">
            <a:solidFill>
              <a:srgbClr val="FFFFFF"/>
            </a:solidFill>
            <a:prstDash val="solid"/>
            <a:round/>
            <a:headEnd len="med" w="med" type="none"/>
            <a:tailEnd len="med" w="med" type="none"/>
          </a:ln>
        </p:spPr>
        <p:txBody>
          <a:bodyPr anchorCtr="0" anchor="ctr" bIns="91425" lIns="91425"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568" name="Shape 568"/>
          <p:cNvSpPr/>
          <p:nvPr/>
        </p:nvSpPr>
        <p:spPr>
          <a:xfrm>
            <a:off x="5462340" y="2374857"/>
            <a:ext cx="68100" cy="68100"/>
          </a:xfrm>
          <a:prstGeom prst="ellipse">
            <a:avLst/>
          </a:prstGeom>
          <a:solidFill>
            <a:srgbClr val="EA4335"/>
          </a:solidFill>
          <a:ln cap="flat" cmpd="sng" w="9525">
            <a:solidFill>
              <a:srgbClr val="FFFFFF"/>
            </a:solidFill>
            <a:prstDash val="solid"/>
            <a:round/>
            <a:headEnd len="med" w="med" type="none"/>
            <a:tailEnd len="med" w="med" type="none"/>
          </a:ln>
        </p:spPr>
        <p:txBody>
          <a:bodyPr anchorCtr="0" anchor="ctr" bIns="91425" lIns="91425"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569" name="Shape 569"/>
          <p:cNvSpPr/>
          <p:nvPr/>
        </p:nvSpPr>
        <p:spPr>
          <a:xfrm>
            <a:off x="5740858" y="2287257"/>
            <a:ext cx="68100" cy="68100"/>
          </a:xfrm>
          <a:prstGeom prst="ellipse">
            <a:avLst/>
          </a:prstGeom>
          <a:solidFill>
            <a:srgbClr val="EA4335"/>
          </a:solidFill>
          <a:ln cap="flat" cmpd="sng" w="9525">
            <a:solidFill>
              <a:srgbClr val="FFFFFF"/>
            </a:solidFill>
            <a:prstDash val="solid"/>
            <a:round/>
            <a:headEnd len="med" w="med" type="none"/>
            <a:tailEnd len="med" w="med" type="none"/>
          </a:ln>
        </p:spPr>
        <p:txBody>
          <a:bodyPr anchorCtr="0" anchor="ctr" bIns="91425" lIns="91425"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570" name="Shape 570"/>
          <p:cNvSpPr/>
          <p:nvPr/>
        </p:nvSpPr>
        <p:spPr>
          <a:xfrm>
            <a:off x="6019376" y="2198807"/>
            <a:ext cx="68100" cy="68100"/>
          </a:xfrm>
          <a:prstGeom prst="ellipse">
            <a:avLst/>
          </a:prstGeom>
          <a:solidFill>
            <a:srgbClr val="EA4335"/>
          </a:solidFill>
          <a:ln cap="flat" cmpd="sng" w="9525">
            <a:solidFill>
              <a:srgbClr val="FFFFFF"/>
            </a:solidFill>
            <a:prstDash val="solid"/>
            <a:round/>
            <a:headEnd len="med" w="med" type="none"/>
            <a:tailEnd len="med" w="med" type="none"/>
          </a:ln>
        </p:spPr>
        <p:txBody>
          <a:bodyPr anchorCtr="0" anchor="ctr" bIns="91425" lIns="91425"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571" name="Shape 571"/>
          <p:cNvSpPr/>
          <p:nvPr/>
        </p:nvSpPr>
        <p:spPr>
          <a:xfrm>
            <a:off x="6297894" y="2116932"/>
            <a:ext cx="68100" cy="68100"/>
          </a:xfrm>
          <a:prstGeom prst="ellipse">
            <a:avLst/>
          </a:prstGeom>
          <a:solidFill>
            <a:srgbClr val="EA4335"/>
          </a:solidFill>
          <a:ln cap="flat" cmpd="sng" w="9525">
            <a:solidFill>
              <a:srgbClr val="FFFFFF"/>
            </a:solidFill>
            <a:prstDash val="solid"/>
            <a:round/>
            <a:headEnd len="med" w="med" type="none"/>
            <a:tailEnd len="med" w="med" type="none"/>
          </a:ln>
        </p:spPr>
        <p:txBody>
          <a:bodyPr anchorCtr="0" anchor="ctr" bIns="91425" lIns="91425"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572" name="Shape 572"/>
          <p:cNvSpPr/>
          <p:nvPr/>
        </p:nvSpPr>
        <p:spPr>
          <a:xfrm>
            <a:off x="6576411" y="2078807"/>
            <a:ext cx="68100" cy="68100"/>
          </a:xfrm>
          <a:prstGeom prst="ellipse">
            <a:avLst/>
          </a:prstGeom>
          <a:solidFill>
            <a:srgbClr val="EA4335"/>
          </a:solidFill>
          <a:ln cap="flat" cmpd="sng" w="9525">
            <a:solidFill>
              <a:srgbClr val="FFFFFF"/>
            </a:solidFill>
            <a:prstDash val="solid"/>
            <a:round/>
            <a:headEnd len="med" w="med" type="none"/>
            <a:tailEnd len="med" w="med" type="none"/>
          </a:ln>
        </p:spPr>
        <p:txBody>
          <a:bodyPr anchorCtr="0" anchor="ctr" bIns="91425" lIns="91425"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573" name="Shape 573"/>
          <p:cNvSpPr/>
          <p:nvPr/>
        </p:nvSpPr>
        <p:spPr>
          <a:xfrm>
            <a:off x="6854929" y="2010707"/>
            <a:ext cx="68100" cy="68100"/>
          </a:xfrm>
          <a:prstGeom prst="ellipse">
            <a:avLst/>
          </a:prstGeom>
          <a:solidFill>
            <a:srgbClr val="EA4335"/>
          </a:solidFill>
          <a:ln cap="flat" cmpd="sng" w="9525">
            <a:solidFill>
              <a:srgbClr val="FFFFFF"/>
            </a:solidFill>
            <a:prstDash val="solid"/>
            <a:round/>
            <a:headEnd len="med" w="med" type="none"/>
            <a:tailEnd len="med" w="med" type="none"/>
          </a:ln>
        </p:spPr>
        <p:txBody>
          <a:bodyPr anchorCtr="0" anchor="ctr" bIns="91425" lIns="91425"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574" name="Shape 574"/>
          <p:cNvSpPr/>
          <p:nvPr/>
        </p:nvSpPr>
        <p:spPr>
          <a:xfrm>
            <a:off x="7133446" y="1948757"/>
            <a:ext cx="68100" cy="68100"/>
          </a:xfrm>
          <a:prstGeom prst="ellipse">
            <a:avLst/>
          </a:prstGeom>
          <a:solidFill>
            <a:srgbClr val="EA4335"/>
          </a:solidFill>
          <a:ln cap="flat" cmpd="sng" w="9525">
            <a:solidFill>
              <a:srgbClr val="FFFFFF"/>
            </a:solidFill>
            <a:prstDash val="solid"/>
            <a:round/>
            <a:headEnd len="med" w="med" type="none"/>
            <a:tailEnd len="med" w="med" type="none"/>
          </a:ln>
        </p:spPr>
        <p:txBody>
          <a:bodyPr anchorCtr="0" anchor="ctr" bIns="91425" lIns="91425"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575" name="Shape 575"/>
          <p:cNvSpPr/>
          <p:nvPr/>
        </p:nvSpPr>
        <p:spPr>
          <a:xfrm>
            <a:off x="7411964" y="1890707"/>
            <a:ext cx="68100" cy="68100"/>
          </a:xfrm>
          <a:prstGeom prst="ellipse">
            <a:avLst/>
          </a:prstGeom>
          <a:solidFill>
            <a:srgbClr val="EA4335"/>
          </a:solidFill>
          <a:ln cap="flat" cmpd="sng" w="9525">
            <a:solidFill>
              <a:srgbClr val="FFFFFF"/>
            </a:solidFill>
            <a:prstDash val="solid"/>
            <a:round/>
            <a:headEnd len="med" w="med" type="none"/>
            <a:tailEnd len="med" w="med" type="none"/>
          </a:ln>
        </p:spPr>
        <p:txBody>
          <a:bodyPr anchorCtr="0" anchor="ctr" bIns="91425" lIns="91425"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576" name="Shape 576"/>
          <p:cNvSpPr/>
          <p:nvPr/>
        </p:nvSpPr>
        <p:spPr>
          <a:xfrm>
            <a:off x="7690482" y="1867982"/>
            <a:ext cx="68100" cy="68100"/>
          </a:xfrm>
          <a:prstGeom prst="ellipse">
            <a:avLst/>
          </a:prstGeom>
          <a:solidFill>
            <a:srgbClr val="EA4335"/>
          </a:solidFill>
          <a:ln cap="flat" cmpd="sng" w="9525">
            <a:solidFill>
              <a:srgbClr val="FFFFFF"/>
            </a:solidFill>
            <a:prstDash val="solid"/>
            <a:round/>
            <a:headEnd len="med" w="med" type="none"/>
            <a:tailEnd len="med" w="med" type="none"/>
          </a:ln>
        </p:spPr>
        <p:txBody>
          <a:bodyPr anchorCtr="0" anchor="ctr" bIns="91425" lIns="91425"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grpSp>
        <p:nvGrpSpPr>
          <p:cNvPr id="577" name="Shape 577"/>
          <p:cNvGrpSpPr/>
          <p:nvPr/>
        </p:nvGrpSpPr>
        <p:grpSpPr>
          <a:xfrm>
            <a:off x="1066825" y="3719705"/>
            <a:ext cx="518100" cy="444645"/>
            <a:chOff x="1066825" y="3719705"/>
            <a:chExt cx="518100" cy="444645"/>
          </a:xfrm>
        </p:grpSpPr>
        <p:sp>
          <p:nvSpPr>
            <p:cNvPr id="578" name="Shape 578"/>
            <p:cNvSpPr/>
            <p:nvPr/>
          </p:nvSpPr>
          <p:spPr>
            <a:xfrm>
              <a:off x="1257525" y="3719705"/>
              <a:ext cx="136500" cy="102900"/>
            </a:xfrm>
            <a:prstGeom prst="triangle">
              <a:avLst>
                <a:gd fmla="val 50000" name="adj"/>
              </a:avLst>
            </a:prstGeom>
            <a:solidFill>
              <a:srgbClr val="EA4335"/>
            </a:solidFill>
            <a:ln>
              <a:noFill/>
            </a:ln>
          </p:spPr>
          <p:txBody>
            <a:bodyPr anchorCtr="0" anchor="ctr" bIns="91425" lIns="91425"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579" name="Shape 579"/>
            <p:cNvSpPr/>
            <p:nvPr/>
          </p:nvSpPr>
          <p:spPr>
            <a:xfrm>
              <a:off x="1087724" y="3781250"/>
              <a:ext cx="476400" cy="383100"/>
            </a:xfrm>
            <a:prstGeom prst="rect">
              <a:avLst/>
            </a:prstGeom>
            <a:solidFill>
              <a:srgbClr val="EA4335"/>
            </a:solidFill>
            <a:ln>
              <a:noFill/>
            </a:ln>
          </p:spPr>
          <p:txBody>
            <a:bodyPr anchorCtr="0" anchor="ctr" bIns="91425" lIns="91425"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grpSp>
          <p:nvGrpSpPr>
            <p:cNvPr id="580" name="Shape 580"/>
            <p:cNvGrpSpPr/>
            <p:nvPr/>
          </p:nvGrpSpPr>
          <p:grpSpPr>
            <a:xfrm>
              <a:off x="1066825" y="3834219"/>
              <a:ext cx="518100" cy="212531"/>
              <a:chOff x="1928560" y="3788951"/>
              <a:chExt cx="518100" cy="212531"/>
            </a:xfrm>
          </p:grpSpPr>
          <p:sp>
            <p:nvSpPr>
              <p:cNvPr id="581" name="Shape 581"/>
              <p:cNvSpPr txBox="1"/>
              <p:nvPr/>
            </p:nvSpPr>
            <p:spPr>
              <a:xfrm>
                <a:off x="1928560" y="3788951"/>
                <a:ext cx="518100" cy="102900"/>
              </a:xfrm>
              <a:prstGeom prst="rect">
                <a:avLst/>
              </a:prstGeom>
              <a:noFill/>
              <a:ln>
                <a:noFill/>
              </a:ln>
            </p:spPr>
            <p:txBody>
              <a:bodyPr anchorCtr="0" anchor="ctr" bIns="91425" lIns="91425" rIns="91425" wrap="square" tIns="91425">
                <a:noAutofit/>
              </a:bodyPr>
              <a:lstStyle/>
              <a:p>
                <a:pPr indent="0" lvl="0" marL="0" marR="0" rtl="0" algn="ctr">
                  <a:lnSpc>
                    <a:spcPct val="100000"/>
                  </a:lnSpc>
                  <a:spcBef>
                    <a:spcPts val="0"/>
                  </a:spcBef>
                  <a:spcAft>
                    <a:spcPts val="0"/>
                  </a:spcAft>
                  <a:buClr>
                    <a:srgbClr val="FFFFFF"/>
                  </a:buClr>
                  <a:buFont typeface="Roboto"/>
                  <a:buNone/>
                </a:pPr>
                <a:r>
                  <a:rPr b="1" i="0" lang="en" sz="1300" u="none" cap="none" strike="noStrike">
                    <a:solidFill>
                      <a:srgbClr val="FFFFFF"/>
                    </a:solidFill>
                    <a:latin typeface="Roboto"/>
                    <a:ea typeface="Roboto"/>
                    <a:cs typeface="Roboto"/>
                    <a:sym typeface="Roboto"/>
                  </a:rPr>
                  <a:t>13%</a:t>
                </a:r>
              </a:p>
            </p:txBody>
          </p:sp>
          <p:sp>
            <p:nvSpPr>
              <p:cNvPr id="582" name="Shape 582"/>
              <p:cNvSpPr txBox="1"/>
              <p:nvPr/>
            </p:nvSpPr>
            <p:spPr>
              <a:xfrm>
                <a:off x="1936085" y="3939382"/>
                <a:ext cx="502800" cy="62100"/>
              </a:xfrm>
              <a:prstGeom prst="rect">
                <a:avLst/>
              </a:prstGeom>
              <a:noFill/>
              <a:ln>
                <a:noFill/>
              </a:ln>
            </p:spPr>
            <p:txBody>
              <a:bodyPr anchorCtr="0" anchor="ctr" bIns="91425" lIns="91425" rIns="91425" wrap="square" tIns="91425">
                <a:noAutofit/>
              </a:bodyPr>
              <a:lstStyle/>
              <a:p>
                <a:pPr indent="0" lvl="0" marL="0" marR="0" rtl="0" algn="ctr">
                  <a:lnSpc>
                    <a:spcPct val="100000"/>
                  </a:lnSpc>
                  <a:spcBef>
                    <a:spcPts val="0"/>
                  </a:spcBef>
                  <a:spcAft>
                    <a:spcPts val="0"/>
                  </a:spcAft>
                  <a:buClr>
                    <a:srgbClr val="FFFFFF"/>
                  </a:buClr>
                  <a:buFont typeface="Roboto"/>
                  <a:buNone/>
                </a:pPr>
                <a:r>
                  <a:rPr b="0" i="0" lang="en" sz="700" u="none" cap="none" strike="noStrike">
                    <a:solidFill>
                      <a:srgbClr val="FFFFFF"/>
                    </a:solidFill>
                    <a:latin typeface="Roboto"/>
                    <a:ea typeface="Roboto"/>
                    <a:cs typeface="Roboto"/>
                    <a:sym typeface="Roboto"/>
                  </a:rPr>
                  <a:t>bounce</a:t>
                </a:r>
              </a:p>
            </p:txBody>
          </p:sp>
        </p:grpSp>
        <p:sp>
          <p:nvSpPr>
            <p:cNvPr id="583" name="Shape 583"/>
            <p:cNvSpPr txBox="1"/>
            <p:nvPr/>
          </p:nvSpPr>
          <p:spPr>
            <a:xfrm>
              <a:off x="1102775" y="4070775"/>
              <a:ext cx="446100" cy="62100"/>
            </a:xfrm>
            <a:prstGeom prst="rect">
              <a:avLst/>
            </a:prstGeom>
            <a:noFill/>
            <a:ln>
              <a:noFill/>
            </a:ln>
          </p:spPr>
          <p:txBody>
            <a:bodyPr anchorCtr="0" anchor="ctr" bIns="91425" lIns="91425" rIns="91425" wrap="square" tIns="91425">
              <a:noAutofit/>
            </a:bodyPr>
            <a:lstStyle/>
            <a:p>
              <a:pPr indent="0" lvl="0" marL="0" marR="0" rtl="0" algn="ctr">
                <a:lnSpc>
                  <a:spcPct val="100000"/>
                </a:lnSpc>
                <a:spcBef>
                  <a:spcPts val="0"/>
                </a:spcBef>
                <a:spcAft>
                  <a:spcPts val="0"/>
                </a:spcAft>
                <a:buClr>
                  <a:srgbClr val="FFFFFF"/>
                </a:buClr>
                <a:buFont typeface="Roboto"/>
                <a:buNone/>
              </a:pPr>
              <a:r>
                <a:rPr b="0" i="0" lang="en" sz="700" u="none" cap="none" strike="noStrike">
                  <a:solidFill>
                    <a:srgbClr val="FFFFFF"/>
                  </a:solidFill>
                  <a:latin typeface="Roboto"/>
                  <a:ea typeface="Roboto"/>
                  <a:cs typeface="Roboto"/>
                  <a:sym typeface="Roboto"/>
                </a:rPr>
                <a:t>rate</a:t>
              </a:r>
            </a:p>
          </p:txBody>
        </p:sp>
      </p:grpSp>
      <p:grpSp>
        <p:nvGrpSpPr>
          <p:cNvPr id="584" name="Shape 584"/>
          <p:cNvGrpSpPr/>
          <p:nvPr/>
        </p:nvGrpSpPr>
        <p:grpSpPr>
          <a:xfrm>
            <a:off x="1895137" y="3395992"/>
            <a:ext cx="518100" cy="564108"/>
            <a:chOff x="1066825" y="3600242"/>
            <a:chExt cx="518100" cy="564108"/>
          </a:xfrm>
        </p:grpSpPr>
        <p:sp>
          <p:nvSpPr>
            <p:cNvPr id="585" name="Shape 585"/>
            <p:cNvSpPr/>
            <p:nvPr/>
          </p:nvSpPr>
          <p:spPr>
            <a:xfrm>
              <a:off x="1257537" y="3600242"/>
              <a:ext cx="136500" cy="264900"/>
            </a:xfrm>
            <a:prstGeom prst="triangle">
              <a:avLst>
                <a:gd fmla="val 50000" name="adj"/>
              </a:avLst>
            </a:prstGeom>
            <a:solidFill>
              <a:srgbClr val="EA4335"/>
            </a:solidFill>
            <a:ln>
              <a:noFill/>
            </a:ln>
          </p:spPr>
          <p:txBody>
            <a:bodyPr anchorCtr="0" anchor="ctr" bIns="91425" lIns="91425"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586" name="Shape 586"/>
            <p:cNvSpPr/>
            <p:nvPr/>
          </p:nvSpPr>
          <p:spPr>
            <a:xfrm>
              <a:off x="1087724" y="3781250"/>
              <a:ext cx="476400" cy="383100"/>
            </a:xfrm>
            <a:prstGeom prst="rect">
              <a:avLst/>
            </a:prstGeom>
            <a:solidFill>
              <a:srgbClr val="EA4335"/>
            </a:solidFill>
            <a:ln>
              <a:noFill/>
            </a:ln>
          </p:spPr>
          <p:txBody>
            <a:bodyPr anchorCtr="0" anchor="ctr" bIns="91425" lIns="91425"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grpSp>
          <p:nvGrpSpPr>
            <p:cNvPr id="587" name="Shape 587"/>
            <p:cNvGrpSpPr/>
            <p:nvPr/>
          </p:nvGrpSpPr>
          <p:grpSpPr>
            <a:xfrm>
              <a:off x="1066825" y="3834219"/>
              <a:ext cx="518100" cy="212531"/>
              <a:chOff x="1928560" y="3788951"/>
              <a:chExt cx="518100" cy="212531"/>
            </a:xfrm>
          </p:grpSpPr>
          <p:sp>
            <p:nvSpPr>
              <p:cNvPr id="588" name="Shape 588"/>
              <p:cNvSpPr txBox="1"/>
              <p:nvPr/>
            </p:nvSpPr>
            <p:spPr>
              <a:xfrm>
                <a:off x="1928560" y="3788951"/>
                <a:ext cx="518100" cy="102900"/>
              </a:xfrm>
              <a:prstGeom prst="rect">
                <a:avLst/>
              </a:prstGeom>
              <a:noFill/>
              <a:ln>
                <a:noFill/>
              </a:ln>
            </p:spPr>
            <p:txBody>
              <a:bodyPr anchorCtr="0" anchor="ctr" bIns="91425" lIns="91425" rIns="91425" wrap="square" tIns="91425">
                <a:noAutofit/>
              </a:bodyPr>
              <a:lstStyle/>
              <a:p>
                <a:pPr indent="0" lvl="0" marL="0" marR="0" rtl="0" algn="ctr">
                  <a:lnSpc>
                    <a:spcPct val="100000"/>
                  </a:lnSpc>
                  <a:spcBef>
                    <a:spcPts val="0"/>
                  </a:spcBef>
                  <a:spcAft>
                    <a:spcPts val="0"/>
                  </a:spcAft>
                  <a:buClr>
                    <a:srgbClr val="FFFFFF"/>
                  </a:buClr>
                  <a:buFont typeface="Roboto"/>
                  <a:buNone/>
                </a:pPr>
                <a:r>
                  <a:rPr b="1" i="0" lang="en" sz="1300" u="none" cap="none" strike="noStrike">
                    <a:solidFill>
                      <a:srgbClr val="FFFFFF"/>
                    </a:solidFill>
                    <a:latin typeface="Roboto"/>
                    <a:ea typeface="Roboto"/>
                    <a:cs typeface="Roboto"/>
                    <a:sym typeface="Roboto"/>
                  </a:rPr>
                  <a:t>20%</a:t>
                </a:r>
              </a:p>
            </p:txBody>
          </p:sp>
          <p:sp>
            <p:nvSpPr>
              <p:cNvPr id="589" name="Shape 589"/>
              <p:cNvSpPr txBox="1"/>
              <p:nvPr/>
            </p:nvSpPr>
            <p:spPr>
              <a:xfrm>
                <a:off x="1936085" y="3939382"/>
                <a:ext cx="502800" cy="62100"/>
              </a:xfrm>
              <a:prstGeom prst="rect">
                <a:avLst/>
              </a:prstGeom>
              <a:noFill/>
              <a:ln>
                <a:noFill/>
              </a:ln>
            </p:spPr>
            <p:txBody>
              <a:bodyPr anchorCtr="0" anchor="ctr" bIns="91425" lIns="91425" rIns="91425" wrap="square" tIns="91425">
                <a:noAutofit/>
              </a:bodyPr>
              <a:lstStyle/>
              <a:p>
                <a:pPr indent="0" lvl="0" marL="0" marR="0" rtl="0" algn="ctr">
                  <a:lnSpc>
                    <a:spcPct val="100000"/>
                  </a:lnSpc>
                  <a:spcBef>
                    <a:spcPts val="0"/>
                  </a:spcBef>
                  <a:spcAft>
                    <a:spcPts val="0"/>
                  </a:spcAft>
                  <a:buClr>
                    <a:srgbClr val="FFFFFF"/>
                  </a:buClr>
                  <a:buFont typeface="Roboto"/>
                  <a:buNone/>
                </a:pPr>
                <a:r>
                  <a:rPr b="0" i="0" lang="en" sz="700" u="none" cap="none" strike="noStrike">
                    <a:solidFill>
                      <a:srgbClr val="FFFFFF"/>
                    </a:solidFill>
                    <a:latin typeface="Roboto"/>
                    <a:ea typeface="Roboto"/>
                    <a:cs typeface="Roboto"/>
                    <a:sym typeface="Roboto"/>
                  </a:rPr>
                  <a:t>bounce</a:t>
                </a:r>
              </a:p>
            </p:txBody>
          </p:sp>
        </p:grpSp>
        <p:sp>
          <p:nvSpPr>
            <p:cNvPr id="590" name="Shape 590"/>
            <p:cNvSpPr txBox="1"/>
            <p:nvPr/>
          </p:nvSpPr>
          <p:spPr>
            <a:xfrm>
              <a:off x="1102775" y="4070775"/>
              <a:ext cx="446100" cy="62100"/>
            </a:xfrm>
            <a:prstGeom prst="rect">
              <a:avLst/>
            </a:prstGeom>
            <a:noFill/>
            <a:ln>
              <a:noFill/>
            </a:ln>
          </p:spPr>
          <p:txBody>
            <a:bodyPr anchorCtr="0" anchor="ctr" bIns="91425" lIns="91425" rIns="91425" wrap="square" tIns="91425">
              <a:noAutofit/>
            </a:bodyPr>
            <a:lstStyle/>
            <a:p>
              <a:pPr indent="0" lvl="0" marL="0" marR="0" rtl="0" algn="ctr">
                <a:lnSpc>
                  <a:spcPct val="100000"/>
                </a:lnSpc>
                <a:spcBef>
                  <a:spcPts val="0"/>
                </a:spcBef>
                <a:spcAft>
                  <a:spcPts val="0"/>
                </a:spcAft>
                <a:buClr>
                  <a:srgbClr val="FFFFFF"/>
                </a:buClr>
                <a:buFont typeface="Roboto"/>
                <a:buNone/>
              </a:pPr>
              <a:r>
                <a:rPr b="0" i="0" lang="en" sz="700" u="none" cap="none" strike="noStrike">
                  <a:solidFill>
                    <a:srgbClr val="FFFFFF"/>
                  </a:solidFill>
                  <a:latin typeface="Roboto"/>
                  <a:ea typeface="Roboto"/>
                  <a:cs typeface="Roboto"/>
                  <a:sym typeface="Roboto"/>
                </a:rPr>
                <a:t>rate</a:t>
              </a:r>
            </a:p>
          </p:txBody>
        </p:sp>
      </p:grpSp>
      <p:grpSp>
        <p:nvGrpSpPr>
          <p:cNvPr id="591" name="Shape 591"/>
          <p:cNvGrpSpPr/>
          <p:nvPr/>
        </p:nvGrpSpPr>
        <p:grpSpPr>
          <a:xfrm>
            <a:off x="8022512" y="1223974"/>
            <a:ext cx="518100" cy="471730"/>
            <a:chOff x="1066825" y="3781250"/>
            <a:chExt cx="518100" cy="471730"/>
          </a:xfrm>
        </p:grpSpPr>
        <p:sp>
          <p:nvSpPr>
            <p:cNvPr id="592" name="Shape 592"/>
            <p:cNvSpPr/>
            <p:nvPr/>
          </p:nvSpPr>
          <p:spPr>
            <a:xfrm rot="10800000">
              <a:off x="1257525" y="4150080"/>
              <a:ext cx="136500" cy="102900"/>
            </a:xfrm>
            <a:prstGeom prst="triangle">
              <a:avLst>
                <a:gd fmla="val 50000" name="adj"/>
              </a:avLst>
            </a:prstGeom>
            <a:solidFill>
              <a:srgbClr val="EA4335"/>
            </a:solidFill>
            <a:ln>
              <a:noFill/>
            </a:ln>
          </p:spPr>
          <p:txBody>
            <a:bodyPr anchorCtr="0" anchor="ctr" bIns="91425" lIns="91425"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593" name="Shape 593"/>
            <p:cNvSpPr/>
            <p:nvPr/>
          </p:nvSpPr>
          <p:spPr>
            <a:xfrm>
              <a:off x="1087724" y="3781250"/>
              <a:ext cx="476400" cy="383100"/>
            </a:xfrm>
            <a:prstGeom prst="rect">
              <a:avLst/>
            </a:prstGeom>
            <a:solidFill>
              <a:srgbClr val="EA4335"/>
            </a:solidFill>
            <a:ln>
              <a:noFill/>
            </a:ln>
          </p:spPr>
          <p:txBody>
            <a:bodyPr anchorCtr="0" anchor="ctr" bIns="91425" lIns="91425"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grpSp>
          <p:nvGrpSpPr>
            <p:cNvPr id="594" name="Shape 594"/>
            <p:cNvGrpSpPr/>
            <p:nvPr/>
          </p:nvGrpSpPr>
          <p:grpSpPr>
            <a:xfrm>
              <a:off x="1066825" y="3834219"/>
              <a:ext cx="518100" cy="212531"/>
              <a:chOff x="1928560" y="3788951"/>
              <a:chExt cx="518100" cy="212531"/>
            </a:xfrm>
          </p:grpSpPr>
          <p:sp>
            <p:nvSpPr>
              <p:cNvPr id="595" name="Shape 595"/>
              <p:cNvSpPr txBox="1"/>
              <p:nvPr/>
            </p:nvSpPr>
            <p:spPr>
              <a:xfrm>
                <a:off x="1928560" y="3788951"/>
                <a:ext cx="518100" cy="102900"/>
              </a:xfrm>
              <a:prstGeom prst="rect">
                <a:avLst/>
              </a:prstGeom>
              <a:noFill/>
              <a:ln>
                <a:noFill/>
              </a:ln>
            </p:spPr>
            <p:txBody>
              <a:bodyPr anchorCtr="0" anchor="ctr" bIns="91425" lIns="91425" rIns="91425" wrap="square" tIns="91425">
                <a:noAutofit/>
              </a:bodyPr>
              <a:lstStyle/>
              <a:p>
                <a:pPr indent="0" lvl="0" marL="0" marR="0" rtl="0" algn="ctr">
                  <a:lnSpc>
                    <a:spcPct val="100000"/>
                  </a:lnSpc>
                  <a:spcBef>
                    <a:spcPts val="0"/>
                  </a:spcBef>
                  <a:spcAft>
                    <a:spcPts val="0"/>
                  </a:spcAft>
                  <a:buClr>
                    <a:srgbClr val="FFFFFF"/>
                  </a:buClr>
                  <a:buFont typeface="Roboto"/>
                  <a:buNone/>
                </a:pPr>
                <a:r>
                  <a:rPr b="1" i="0" lang="en" sz="1300" u="none" cap="none" strike="noStrike">
                    <a:solidFill>
                      <a:srgbClr val="FFFFFF"/>
                    </a:solidFill>
                    <a:latin typeface="Roboto"/>
                    <a:ea typeface="Roboto"/>
                    <a:cs typeface="Roboto"/>
                    <a:sym typeface="Roboto"/>
                  </a:rPr>
                  <a:t>58%</a:t>
                </a:r>
              </a:p>
            </p:txBody>
          </p:sp>
          <p:sp>
            <p:nvSpPr>
              <p:cNvPr id="596" name="Shape 596"/>
              <p:cNvSpPr txBox="1"/>
              <p:nvPr/>
            </p:nvSpPr>
            <p:spPr>
              <a:xfrm>
                <a:off x="1936085" y="3939382"/>
                <a:ext cx="502800" cy="62100"/>
              </a:xfrm>
              <a:prstGeom prst="rect">
                <a:avLst/>
              </a:prstGeom>
              <a:noFill/>
              <a:ln>
                <a:noFill/>
              </a:ln>
            </p:spPr>
            <p:txBody>
              <a:bodyPr anchorCtr="0" anchor="ctr" bIns="91425" lIns="91425" rIns="91425" wrap="square" tIns="91425">
                <a:noAutofit/>
              </a:bodyPr>
              <a:lstStyle/>
              <a:p>
                <a:pPr indent="0" lvl="0" marL="0" marR="0" rtl="0" algn="ctr">
                  <a:lnSpc>
                    <a:spcPct val="100000"/>
                  </a:lnSpc>
                  <a:spcBef>
                    <a:spcPts val="0"/>
                  </a:spcBef>
                  <a:spcAft>
                    <a:spcPts val="0"/>
                  </a:spcAft>
                  <a:buClr>
                    <a:srgbClr val="FFFFFF"/>
                  </a:buClr>
                  <a:buFont typeface="Roboto"/>
                  <a:buNone/>
                </a:pPr>
                <a:r>
                  <a:rPr b="0" i="0" lang="en" sz="700" u="none" cap="none" strike="noStrike">
                    <a:solidFill>
                      <a:srgbClr val="FFFFFF"/>
                    </a:solidFill>
                    <a:latin typeface="Roboto"/>
                    <a:ea typeface="Roboto"/>
                    <a:cs typeface="Roboto"/>
                    <a:sym typeface="Roboto"/>
                  </a:rPr>
                  <a:t>bounce</a:t>
                </a:r>
              </a:p>
            </p:txBody>
          </p:sp>
        </p:grpSp>
        <p:sp>
          <p:nvSpPr>
            <p:cNvPr id="597" name="Shape 597"/>
            <p:cNvSpPr txBox="1"/>
            <p:nvPr/>
          </p:nvSpPr>
          <p:spPr>
            <a:xfrm>
              <a:off x="1102775" y="4070775"/>
              <a:ext cx="446100" cy="62100"/>
            </a:xfrm>
            <a:prstGeom prst="rect">
              <a:avLst/>
            </a:prstGeom>
            <a:noFill/>
            <a:ln>
              <a:noFill/>
            </a:ln>
          </p:spPr>
          <p:txBody>
            <a:bodyPr anchorCtr="0" anchor="ctr" bIns="91425" lIns="91425" rIns="91425" wrap="square" tIns="91425">
              <a:noAutofit/>
            </a:bodyPr>
            <a:lstStyle/>
            <a:p>
              <a:pPr indent="0" lvl="0" marL="0" marR="0" rtl="0" algn="ctr">
                <a:lnSpc>
                  <a:spcPct val="100000"/>
                </a:lnSpc>
                <a:spcBef>
                  <a:spcPts val="0"/>
                </a:spcBef>
                <a:spcAft>
                  <a:spcPts val="0"/>
                </a:spcAft>
                <a:buClr>
                  <a:srgbClr val="FFFFFF"/>
                </a:buClr>
                <a:buFont typeface="Roboto"/>
                <a:buNone/>
              </a:pPr>
              <a:r>
                <a:rPr b="0" i="0" lang="en" sz="700" u="none" cap="none" strike="noStrike">
                  <a:solidFill>
                    <a:srgbClr val="FFFFFF"/>
                  </a:solidFill>
                  <a:latin typeface="Roboto"/>
                  <a:ea typeface="Roboto"/>
                  <a:cs typeface="Roboto"/>
                  <a:sym typeface="Roboto"/>
                </a:rPr>
                <a:t>rate</a:t>
              </a:r>
            </a:p>
          </p:txBody>
        </p:sp>
      </p:grpSp>
      <p:sp>
        <p:nvSpPr>
          <p:cNvPr id="598" name="Shape 598"/>
          <p:cNvSpPr txBox="1"/>
          <p:nvPr>
            <p:ph type="title"/>
          </p:nvPr>
        </p:nvSpPr>
        <p:spPr>
          <a:xfrm>
            <a:off x="311700" y="170820"/>
            <a:ext cx="8520600" cy="572700"/>
          </a:xfrm>
          <a:prstGeom prst="rect">
            <a:avLst/>
          </a:prstGeom>
          <a:noFill/>
          <a:ln>
            <a:noFill/>
          </a:ln>
        </p:spPr>
        <p:txBody>
          <a:bodyPr anchorCtr="0" anchor="t" bIns="91425" lIns="91425" rIns="91425" wrap="square" tIns="91425">
            <a:noAutofit/>
          </a:bodyPr>
          <a:lstStyle/>
          <a:p>
            <a:pPr indent="0" lvl="0" marL="0" marR="0" rtl="0" algn="l">
              <a:lnSpc>
                <a:spcPct val="100000"/>
              </a:lnSpc>
              <a:spcBef>
                <a:spcPts val="0"/>
              </a:spcBef>
              <a:spcAft>
                <a:spcPts val="0"/>
              </a:spcAft>
              <a:buClr>
                <a:srgbClr val="FAFAFA"/>
              </a:buClr>
              <a:buFont typeface="Roboto"/>
              <a:buNone/>
            </a:pPr>
            <a:r>
              <a:rPr b="1" i="0" lang="en" sz="3600" u="none" cap="none" strike="noStrike">
                <a:solidFill>
                  <a:srgbClr val="FAFAFA"/>
                </a:solidFill>
                <a:latin typeface="Roboto"/>
                <a:ea typeface="Roboto"/>
                <a:cs typeface="Roboto"/>
                <a:sym typeface="Roboto"/>
              </a:rPr>
              <a:t>Faster is better</a:t>
            </a: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2" name="Shape 602"/>
        <p:cNvGrpSpPr/>
        <p:nvPr/>
      </p:nvGrpSpPr>
      <p:grpSpPr>
        <a:xfrm>
          <a:off x="0" y="0"/>
          <a:ext cx="0" cy="0"/>
          <a:chOff x="0" y="0"/>
          <a:chExt cx="0" cy="0"/>
        </a:xfrm>
      </p:grpSpPr>
      <p:pic>
        <p:nvPicPr>
          <p:cNvPr id="603" name="Shape 603"/>
          <p:cNvPicPr preferRelativeResize="0"/>
          <p:nvPr/>
        </p:nvPicPr>
        <p:blipFill rotWithShape="1">
          <a:blip r:embed="rId3">
            <a:alphaModFix/>
          </a:blip>
          <a:srcRect b="4012" l="635" r="0" t="12192"/>
          <a:stretch/>
        </p:blipFill>
        <p:spPr>
          <a:xfrm>
            <a:off x="0" y="0"/>
            <a:ext cx="9144000" cy="4610100"/>
          </a:xfrm>
          <a:prstGeom prst="rect">
            <a:avLst/>
          </a:prstGeom>
          <a:noFill/>
          <a:ln>
            <a:noFill/>
          </a:ln>
        </p:spPr>
      </p:pic>
      <p:sp>
        <p:nvSpPr>
          <p:cNvPr id="604" name="Shape 604"/>
          <p:cNvSpPr/>
          <p:nvPr/>
        </p:nvSpPr>
        <p:spPr>
          <a:xfrm>
            <a:off x="195889" y="544372"/>
            <a:ext cx="4034400" cy="4034100"/>
          </a:xfrm>
          <a:prstGeom prst="ellipse">
            <a:avLst/>
          </a:prstGeom>
          <a:solidFill>
            <a:srgbClr val="FFFFFF">
              <a:alpha val="74901"/>
            </a:srgbClr>
          </a:solidFill>
          <a:ln>
            <a:noFill/>
          </a:ln>
        </p:spPr>
        <p:txBody>
          <a:bodyPr anchorCtr="0" anchor="ctr" bIns="91425" lIns="91425"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605" name="Shape 605"/>
          <p:cNvSpPr/>
          <p:nvPr/>
        </p:nvSpPr>
        <p:spPr>
          <a:xfrm>
            <a:off x="0" y="1844600"/>
            <a:ext cx="9144000" cy="1433700"/>
          </a:xfrm>
          <a:prstGeom prst="rect">
            <a:avLst/>
          </a:prstGeom>
          <a:solidFill>
            <a:srgbClr val="FFFFFF">
              <a:alpha val="90980"/>
            </a:srgbClr>
          </a:solidFill>
          <a:ln>
            <a:noFill/>
          </a:ln>
        </p:spPr>
        <p:txBody>
          <a:bodyPr anchorCtr="0" anchor="ctr" bIns="91425" lIns="91425"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chemeClr val="dk2"/>
              </a:solidFill>
              <a:latin typeface="Arial"/>
              <a:ea typeface="Arial"/>
              <a:cs typeface="Arial"/>
              <a:sym typeface="Arial"/>
            </a:endParaRPr>
          </a:p>
        </p:txBody>
      </p:sp>
      <p:sp>
        <p:nvSpPr>
          <p:cNvPr id="606" name="Shape 606"/>
          <p:cNvSpPr/>
          <p:nvPr/>
        </p:nvSpPr>
        <p:spPr>
          <a:xfrm>
            <a:off x="4164675" y="1844600"/>
            <a:ext cx="4979400" cy="1433700"/>
          </a:xfrm>
          <a:prstGeom prst="rect">
            <a:avLst/>
          </a:prstGeom>
          <a:noFill/>
          <a:ln>
            <a:noFill/>
          </a:ln>
        </p:spPr>
        <p:txBody>
          <a:bodyPr anchorCtr="0" anchor="ctr" bIns="91425" lIns="91425" rIns="91425" wrap="square" tIns="91425">
            <a:noAutofit/>
          </a:bodyPr>
          <a:lstStyle/>
          <a:p>
            <a:pPr indent="0" lvl="0" marL="0" marR="0" rtl="0" algn="l">
              <a:lnSpc>
                <a:spcPct val="100000"/>
              </a:lnSpc>
              <a:spcBef>
                <a:spcPts val="0"/>
              </a:spcBef>
              <a:spcAft>
                <a:spcPts val="0"/>
              </a:spcAft>
              <a:buClr>
                <a:schemeClr val="dk2"/>
              </a:buClr>
              <a:buFont typeface="Roboto"/>
              <a:buNone/>
            </a:pPr>
            <a:r>
              <a:rPr b="0" i="0" lang="en" sz="2400" u="none" cap="none" strike="noStrike">
                <a:solidFill>
                  <a:schemeClr val="dk2"/>
                </a:solidFill>
                <a:latin typeface="Roboto"/>
                <a:ea typeface="Roboto"/>
                <a:cs typeface="Roboto"/>
                <a:sym typeface="Roboto"/>
              </a:rPr>
              <a:t>of users bounce from sites that take longer than </a:t>
            </a:r>
            <a:r>
              <a:rPr b="1" i="0" lang="en" sz="2400" u="none" cap="none" strike="noStrike">
                <a:solidFill>
                  <a:schemeClr val="dk2"/>
                </a:solidFill>
                <a:latin typeface="Roboto"/>
                <a:ea typeface="Roboto"/>
                <a:cs typeface="Roboto"/>
                <a:sym typeface="Roboto"/>
              </a:rPr>
              <a:t>3 seconds</a:t>
            </a:r>
            <a:r>
              <a:rPr b="0" i="0" lang="en" sz="2400" u="none" cap="none" strike="noStrike">
                <a:solidFill>
                  <a:schemeClr val="dk2"/>
                </a:solidFill>
                <a:latin typeface="Roboto"/>
                <a:ea typeface="Roboto"/>
                <a:cs typeface="Roboto"/>
                <a:sym typeface="Roboto"/>
              </a:rPr>
              <a:t> to load</a:t>
            </a:r>
          </a:p>
        </p:txBody>
      </p:sp>
      <p:sp>
        <p:nvSpPr>
          <p:cNvPr id="607" name="Shape 607"/>
          <p:cNvSpPr/>
          <p:nvPr/>
        </p:nvSpPr>
        <p:spPr>
          <a:xfrm>
            <a:off x="403271" y="723499"/>
            <a:ext cx="3619800" cy="3619800"/>
          </a:xfrm>
          <a:prstGeom prst="ellipse">
            <a:avLst/>
          </a:prstGeom>
          <a:solidFill>
            <a:srgbClr val="EFEFEF"/>
          </a:solidFill>
          <a:ln>
            <a:noFill/>
          </a:ln>
        </p:spPr>
        <p:txBody>
          <a:bodyPr anchorCtr="0" anchor="ctr" bIns="91425" lIns="91425"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608" name="Shape 608"/>
          <p:cNvSpPr/>
          <p:nvPr/>
        </p:nvSpPr>
        <p:spPr>
          <a:xfrm>
            <a:off x="403271" y="723499"/>
            <a:ext cx="3619800" cy="3619800"/>
          </a:xfrm>
          <a:prstGeom prst="pie">
            <a:avLst>
              <a:gd fmla="val 16229353" name="adj1"/>
              <a:gd fmla="val 3000674" name="adj2"/>
            </a:avLst>
          </a:prstGeom>
          <a:solidFill>
            <a:srgbClr val="304FFE"/>
          </a:solidFill>
          <a:ln>
            <a:noFill/>
          </a:ln>
        </p:spPr>
        <p:txBody>
          <a:bodyPr anchorCtr="0" anchor="ctr" bIns="91425" lIns="91425"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609" name="Shape 609"/>
          <p:cNvSpPr/>
          <p:nvPr/>
        </p:nvSpPr>
        <p:spPr>
          <a:xfrm>
            <a:off x="891069" y="1211300"/>
            <a:ext cx="2643899" cy="2643900"/>
          </a:xfrm>
          <a:prstGeom prst="ellipse">
            <a:avLst/>
          </a:prstGeom>
          <a:solidFill>
            <a:srgbClr val="FFFFFF"/>
          </a:solidFill>
          <a:ln>
            <a:noFill/>
          </a:ln>
        </p:spPr>
        <p:txBody>
          <a:bodyPr anchorCtr="0" anchor="ctr" bIns="91425" lIns="91425" rIns="91425" wrap="square" tIns="91425">
            <a:noAutofit/>
          </a:bodyPr>
          <a:lstStyle/>
          <a:p>
            <a:pPr indent="0" lvl="0" marL="0" marR="0" rtl="0" algn="ctr">
              <a:lnSpc>
                <a:spcPct val="100000"/>
              </a:lnSpc>
              <a:spcBef>
                <a:spcPts val="0"/>
              </a:spcBef>
              <a:spcAft>
                <a:spcPts val="0"/>
              </a:spcAft>
              <a:buClr>
                <a:srgbClr val="304FFE"/>
              </a:buClr>
              <a:buFont typeface="Roboto"/>
              <a:buNone/>
            </a:pPr>
            <a:r>
              <a:rPr b="1" i="0" lang="en" sz="6000" u="none" cap="none" strike="noStrike">
                <a:solidFill>
                  <a:srgbClr val="304FFE"/>
                </a:solidFill>
                <a:latin typeface="Roboto"/>
                <a:ea typeface="Roboto"/>
                <a:cs typeface="Roboto"/>
                <a:sym typeface="Roboto"/>
              </a:rPr>
              <a:t>40%</a:t>
            </a: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7F9F8"/>
        </a:solidFill>
      </p:bgPr>
    </p:bg>
    <p:spTree>
      <p:nvGrpSpPr>
        <p:cNvPr id="613" name="Shape 613"/>
        <p:cNvGrpSpPr/>
        <p:nvPr/>
      </p:nvGrpSpPr>
      <p:grpSpPr>
        <a:xfrm>
          <a:off x="0" y="0"/>
          <a:ext cx="0" cy="0"/>
          <a:chOff x="0" y="0"/>
          <a:chExt cx="0" cy="0"/>
        </a:xfrm>
      </p:grpSpPr>
      <p:sp>
        <p:nvSpPr>
          <p:cNvPr id="614" name="Shape 614"/>
          <p:cNvSpPr txBox="1"/>
          <p:nvPr>
            <p:ph idx="4294967295" type="title"/>
          </p:nvPr>
        </p:nvSpPr>
        <p:spPr>
          <a:xfrm>
            <a:off x="72300" y="180000"/>
            <a:ext cx="9454500" cy="587100"/>
          </a:xfrm>
          <a:prstGeom prst="rect">
            <a:avLst/>
          </a:prstGeom>
          <a:noFill/>
          <a:ln>
            <a:noFill/>
          </a:ln>
        </p:spPr>
        <p:txBody>
          <a:bodyPr anchorCtr="0" anchor="ctr" bIns="34275" lIns="34275" rIns="34275" wrap="square" tIns="34275">
            <a:noAutofit/>
          </a:bodyPr>
          <a:lstStyle/>
          <a:p>
            <a:pPr indent="0" lvl="0" marL="0" marR="0" rtl="0" algn="l">
              <a:lnSpc>
                <a:spcPct val="100000"/>
              </a:lnSpc>
              <a:spcBef>
                <a:spcPts val="0"/>
              </a:spcBef>
              <a:spcAft>
                <a:spcPts val="0"/>
              </a:spcAft>
              <a:buClr>
                <a:schemeClr val="dk1"/>
              </a:buClr>
              <a:buFont typeface="Arial"/>
              <a:buNone/>
            </a:pPr>
            <a:r>
              <a:rPr b="1" i="0" lang="en" sz="3500" u="none" cap="none" strike="noStrike">
                <a:solidFill>
                  <a:srgbClr val="304FFE"/>
                </a:solidFill>
                <a:latin typeface="Roboto"/>
                <a:ea typeface="Roboto"/>
                <a:cs typeface="Roboto"/>
                <a:sym typeface="Roboto"/>
              </a:rPr>
              <a:t>Service workers</a:t>
            </a:r>
            <a:r>
              <a:rPr b="1" i="0" lang="en" sz="3500" u="none" cap="none" strike="noStrike">
                <a:solidFill>
                  <a:srgbClr val="FF5151"/>
                </a:solidFill>
                <a:latin typeface="Roboto"/>
                <a:ea typeface="Roboto"/>
                <a:cs typeface="Roboto"/>
                <a:sym typeface="Roboto"/>
              </a:rPr>
              <a:t> </a:t>
            </a:r>
            <a:r>
              <a:rPr b="1" i="0" lang="en" sz="3500" u="none" cap="none" strike="noStrike">
                <a:solidFill>
                  <a:srgbClr val="445863"/>
                </a:solidFill>
                <a:latin typeface="Roboto"/>
                <a:ea typeface="Roboto"/>
                <a:cs typeface="Roboto"/>
                <a:sym typeface="Roboto"/>
              </a:rPr>
              <a:t>enable </a:t>
            </a:r>
            <a:r>
              <a:rPr b="1" i="1" lang="en" sz="3500" u="none" cap="none" strike="noStrike">
                <a:solidFill>
                  <a:srgbClr val="445863"/>
                </a:solidFill>
                <a:latin typeface="Roboto"/>
                <a:ea typeface="Roboto"/>
                <a:cs typeface="Roboto"/>
                <a:sym typeface="Roboto"/>
              </a:rPr>
              <a:t>reliable </a:t>
            </a:r>
            <a:r>
              <a:rPr b="1" i="0" lang="en" sz="3500" u="none" cap="none" strike="noStrike">
                <a:solidFill>
                  <a:srgbClr val="445863"/>
                </a:solidFill>
                <a:latin typeface="Roboto"/>
                <a:ea typeface="Roboto"/>
                <a:cs typeface="Roboto"/>
                <a:sym typeface="Roboto"/>
              </a:rPr>
              <a:t>performance</a:t>
            </a:r>
          </a:p>
        </p:txBody>
      </p:sp>
      <p:sp>
        <p:nvSpPr>
          <p:cNvPr id="615" name="Shape 615"/>
          <p:cNvSpPr txBox="1"/>
          <p:nvPr/>
        </p:nvSpPr>
        <p:spPr>
          <a:xfrm>
            <a:off x="6454750" y="1442912"/>
            <a:ext cx="1811700" cy="404699"/>
          </a:xfrm>
          <a:prstGeom prst="rect">
            <a:avLst/>
          </a:prstGeom>
          <a:noFill/>
          <a:ln>
            <a:noFill/>
          </a:ln>
        </p:spPr>
        <p:txBody>
          <a:bodyPr anchorCtr="0" anchor="t" bIns="34275" lIns="34275" rIns="34275" wrap="square" tIns="34275">
            <a:noAutofit/>
          </a:bodyPr>
          <a:lstStyle/>
          <a:p>
            <a:pPr indent="0" lvl="0" marL="0" marR="0" rtl="0" algn="ctr">
              <a:lnSpc>
                <a:spcPct val="100000"/>
              </a:lnSpc>
              <a:spcBef>
                <a:spcPts val="0"/>
              </a:spcBef>
              <a:spcAft>
                <a:spcPts val="0"/>
              </a:spcAft>
              <a:buClr>
                <a:srgbClr val="445963"/>
              </a:buClr>
              <a:buFont typeface="Roboto"/>
              <a:buNone/>
            </a:pPr>
            <a:r>
              <a:rPr b="1" i="0" lang="en" sz="1900" u="none" cap="none" strike="noStrike">
                <a:solidFill>
                  <a:srgbClr val="445963"/>
                </a:solidFill>
                <a:latin typeface="Roboto"/>
                <a:ea typeface="Roboto"/>
                <a:cs typeface="Roboto"/>
                <a:sym typeface="Roboto"/>
              </a:rPr>
              <a:t>Web server</a:t>
            </a:r>
          </a:p>
        </p:txBody>
      </p:sp>
      <p:grpSp>
        <p:nvGrpSpPr>
          <p:cNvPr id="616" name="Shape 616"/>
          <p:cNvGrpSpPr/>
          <p:nvPr/>
        </p:nvGrpSpPr>
        <p:grpSpPr>
          <a:xfrm>
            <a:off x="6934505" y="1973008"/>
            <a:ext cx="850655" cy="850655"/>
            <a:chOff x="18847050" y="6089025"/>
            <a:chExt cx="3207600" cy="3207600"/>
          </a:xfrm>
        </p:grpSpPr>
        <p:sp>
          <p:nvSpPr>
            <p:cNvPr id="617" name="Shape 617"/>
            <p:cNvSpPr/>
            <p:nvPr/>
          </p:nvSpPr>
          <p:spPr>
            <a:xfrm>
              <a:off x="18847050" y="6089025"/>
              <a:ext cx="3207600" cy="3207600"/>
            </a:xfrm>
            <a:prstGeom prst="ellipse">
              <a:avLst/>
            </a:prstGeom>
            <a:solidFill>
              <a:srgbClr val="4285F4"/>
            </a:solidFill>
            <a:ln>
              <a:noFill/>
            </a:ln>
          </p:spPr>
          <p:txBody>
            <a:bodyPr anchorCtr="0" anchor="ctr" bIns="34275" lIns="34275" rIns="34275" wrap="square" tIns="3427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618" name="Shape 618"/>
            <p:cNvSpPr/>
            <p:nvPr/>
          </p:nvSpPr>
          <p:spPr>
            <a:xfrm>
              <a:off x="19431944" y="7116077"/>
              <a:ext cx="1964550" cy="1124394"/>
            </a:xfrm>
            <a:custGeom>
              <a:pathLst>
                <a:path extrusionOk="0" h="120000" w="120000">
                  <a:moveTo>
                    <a:pt x="106310" y="60375"/>
                  </a:moveTo>
                  <a:cubicBezTo>
                    <a:pt x="106096" y="60375"/>
                    <a:pt x="105882" y="60375"/>
                    <a:pt x="105668" y="60375"/>
                  </a:cubicBezTo>
                  <a:cubicBezTo>
                    <a:pt x="105240" y="45000"/>
                    <a:pt x="97326" y="32250"/>
                    <a:pt x="87486" y="32250"/>
                  </a:cubicBezTo>
                  <a:cubicBezTo>
                    <a:pt x="85775" y="32250"/>
                    <a:pt x="84064" y="32625"/>
                    <a:pt x="82566" y="33375"/>
                  </a:cubicBezTo>
                  <a:cubicBezTo>
                    <a:pt x="80213" y="14250"/>
                    <a:pt x="70588" y="0"/>
                    <a:pt x="59037" y="0"/>
                  </a:cubicBezTo>
                  <a:cubicBezTo>
                    <a:pt x="47058" y="0"/>
                    <a:pt x="37219" y="15375"/>
                    <a:pt x="35294" y="35250"/>
                  </a:cubicBezTo>
                  <a:cubicBezTo>
                    <a:pt x="32727" y="34125"/>
                    <a:pt x="30160" y="33375"/>
                    <a:pt x="27379" y="33375"/>
                  </a:cubicBezTo>
                  <a:cubicBezTo>
                    <a:pt x="12406" y="33375"/>
                    <a:pt x="0" y="52875"/>
                    <a:pt x="0" y="76500"/>
                  </a:cubicBezTo>
                  <a:cubicBezTo>
                    <a:pt x="0" y="100125"/>
                    <a:pt x="12406" y="119625"/>
                    <a:pt x="27379" y="119625"/>
                  </a:cubicBezTo>
                  <a:cubicBezTo>
                    <a:pt x="34010" y="119625"/>
                    <a:pt x="40213" y="115875"/>
                    <a:pt x="44919" y="109500"/>
                  </a:cubicBezTo>
                  <a:cubicBezTo>
                    <a:pt x="48556" y="115875"/>
                    <a:pt x="53475" y="120000"/>
                    <a:pt x="59037" y="120000"/>
                  </a:cubicBezTo>
                  <a:cubicBezTo>
                    <a:pt x="64385" y="120000"/>
                    <a:pt x="69304" y="115875"/>
                    <a:pt x="72941" y="109875"/>
                  </a:cubicBezTo>
                  <a:cubicBezTo>
                    <a:pt x="75935" y="112875"/>
                    <a:pt x="79358" y="114750"/>
                    <a:pt x="83208" y="114750"/>
                  </a:cubicBezTo>
                  <a:cubicBezTo>
                    <a:pt x="88983" y="114750"/>
                    <a:pt x="94331" y="110250"/>
                    <a:pt x="97967" y="103125"/>
                  </a:cubicBezTo>
                  <a:cubicBezTo>
                    <a:pt x="100320" y="106125"/>
                    <a:pt x="103101" y="108375"/>
                    <a:pt x="106310" y="108375"/>
                  </a:cubicBezTo>
                  <a:cubicBezTo>
                    <a:pt x="113796" y="108375"/>
                    <a:pt x="120000" y="97500"/>
                    <a:pt x="120000" y="84375"/>
                  </a:cubicBezTo>
                  <a:cubicBezTo>
                    <a:pt x="120000" y="71250"/>
                    <a:pt x="113796" y="60375"/>
                    <a:pt x="106310" y="60375"/>
                  </a:cubicBezTo>
                  <a:close/>
                </a:path>
              </a:pathLst>
            </a:custGeom>
            <a:solidFill>
              <a:srgbClr val="FFFFFF"/>
            </a:solidFill>
            <a:ln>
              <a:noFill/>
            </a:ln>
          </p:spPr>
          <p:txBody>
            <a:bodyPr anchorCtr="0" anchor="t" bIns="12850" lIns="25725" rIns="25725" wrap="square" tIns="12850">
              <a:noAutofit/>
            </a:bodyPr>
            <a:lstStyle/>
            <a:p>
              <a:pPr indent="0" lvl="0" marL="0" marR="0" rtl="0" algn="l">
                <a:lnSpc>
                  <a:spcPct val="100000"/>
                </a:lnSpc>
                <a:spcBef>
                  <a:spcPts val="0"/>
                </a:spcBef>
                <a:spcAft>
                  <a:spcPts val="0"/>
                </a:spcAft>
                <a:buClr>
                  <a:srgbClr val="000000"/>
                </a:buClr>
                <a:buFont typeface="Arial"/>
                <a:buNone/>
              </a:pPr>
              <a:r>
                <a:t/>
              </a:r>
              <a:endParaRPr b="0" i="0" sz="500" u="none" cap="none" strike="noStrike">
                <a:solidFill>
                  <a:srgbClr val="4285F4"/>
                </a:solidFill>
                <a:latin typeface="Calibri"/>
                <a:ea typeface="Calibri"/>
                <a:cs typeface="Calibri"/>
                <a:sym typeface="Calibri"/>
              </a:endParaRPr>
            </a:p>
          </p:txBody>
        </p:sp>
      </p:grpSp>
      <p:grpSp>
        <p:nvGrpSpPr>
          <p:cNvPr id="619" name="Shape 619"/>
          <p:cNvGrpSpPr/>
          <p:nvPr/>
        </p:nvGrpSpPr>
        <p:grpSpPr>
          <a:xfrm>
            <a:off x="877557" y="898700"/>
            <a:ext cx="2055428" cy="3615824"/>
            <a:chOff x="2565838" y="3264601"/>
            <a:chExt cx="5481142" cy="9642198"/>
          </a:xfrm>
        </p:grpSpPr>
        <p:pic>
          <p:nvPicPr>
            <p:cNvPr id="620" name="Shape 620"/>
            <p:cNvPicPr preferRelativeResize="0"/>
            <p:nvPr/>
          </p:nvPicPr>
          <p:blipFill rotWithShape="1">
            <a:blip r:embed="rId3">
              <a:alphaModFix/>
            </a:blip>
            <a:srcRect b="0" l="-2280" r="2278" t="0"/>
            <a:stretch/>
          </p:blipFill>
          <p:spPr>
            <a:xfrm>
              <a:off x="2565838" y="3264601"/>
              <a:ext cx="5481142" cy="9642198"/>
            </a:xfrm>
            <a:prstGeom prst="rect">
              <a:avLst/>
            </a:prstGeom>
            <a:noFill/>
            <a:ln>
              <a:noFill/>
            </a:ln>
          </p:spPr>
        </p:pic>
        <p:pic>
          <p:nvPicPr>
            <p:cNvPr descr="Screen Shot 2016-05-13 at 3.32.36 PM.png" id="621" name="Shape 621"/>
            <p:cNvPicPr preferRelativeResize="0"/>
            <p:nvPr/>
          </p:nvPicPr>
          <p:blipFill rotWithShape="1">
            <a:blip r:embed="rId4">
              <a:alphaModFix/>
            </a:blip>
            <a:srcRect b="0" l="0" r="0" t="0"/>
            <a:stretch/>
          </p:blipFill>
          <p:spPr>
            <a:xfrm>
              <a:off x="3393675" y="4491800"/>
              <a:ext cx="4043250" cy="7177349"/>
            </a:xfrm>
            <a:prstGeom prst="rect">
              <a:avLst/>
            </a:prstGeom>
            <a:noFill/>
            <a:ln>
              <a:noFill/>
            </a:ln>
          </p:spPr>
        </p:pic>
      </p:grpSp>
      <p:sp>
        <p:nvSpPr>
          <p:cNvPr id="622" name="Shape 622"/>
          <p:cNvSpPr/>
          <p:nvPr/>
        </p:nvSpPr>
        <p:spPr>
          <a:xfrm>
            <a:off x="5556053" y="2242631"/>
            <a:ext cx="1105499" cy="283500"/>
          </a:xfrm>
          <a:prstGeom prst="leftRightArrow">
            <a:avLst>
              <a:gd fmla="val 50000" name="adj1"/>
              <a:gd fmla="val 50000" name="adj2"/>
            </a:avLst>
          </a:prstGeom>
          <a:solidFill>
            <a:srgbClr val="445963">
              <a:alpha val="73725"/>
            </a:srgbClr>
          </a:solidFill>
          <a:ln>
            <a:noFill/>
          </a:ln>
        </p:spPr>
        <p:txBody>
          <a:bodyPr anchorCtr="0" anchor="ctr" bIns="34275" lIns="34275" rIns="34275" wrap="square" tIns="3427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623" name="Shape 623"/>
          <p:cNvSpPr txBox="1"/>
          <p:nvPr/>
        </p:nvSpPr>
        <p:spPr>
          <a:xfrm>
            <a:off x="3844051" y="1133108"/>
            <a:ext cx="1946400" cy="520799"/>
          </a:xfrm>
          <a:prstGeom prst="rect">
            <a:avLst/>
          </a:prstGeom>
          <a:noFill/>
          <a:ln>
            <a:noFill/>
          </a:ln>
        </p:spPr>
        <p:txBody>
          <a:bodyPr anchorCtr="0" anchor="ctr" bIns="34275" lIns="34275" rIns="34275" wrap="square" tIns="34275">
            <a:noAutofit/>
          </a:bodyPr>
          <a:lstStyle/>
          <a:p>
            <a:pPr indent="0" lvl="0" marL="0" marR="0" rtl="0" algn="ctr">
              <a:lnSpc>
                <a:spcPct val="100000"/>
              </a:lnSpc>
              <a:spcBef>
                <a:spcPts val="0"/>
              </a:spcBef>
              <a:spcAft>
                <a:spcPts val="0"/>
              </a:spcAft>
              <a:buClr>
                <a:srgbClr val="304FFE"/>
              </a:buClr>
              <a:buFont typeface="Roboto"/>
              <a:buNone/>
            </a:pPr>
            <a:r>
              <a:rPr b="1" i="0" lang="en" sz="1900" u="none" cap="none" strike="noStrike">
                <a:solidFill>
                  <a:srgbClr val="304FFE"/>
                </a:solidFill>
                <a:latin typeface="Roboto"/>
                <a:ea typeface="Roboto"/>
                <a:cs typeface="Roboto"/>
                <a:sym typeface="Roboto"/>
              </a:rPr>
              <a:t>Service worker</a:t>
            </a:r>
          </a:p>
        </p:txBody>
      </p:sp>
      <p:sp>
        <p:nvSpPr>
          <p:cNvPr id="624" name="Shape 624"/>
          <p:cNvSpPr txBox="1"/>
          <p:nvPr/>
        </p:nvSpPr>
        <p:spPr>
          <a:xfrm>
            <a:off x="3939953" y="1459599"/>
            <a:ext cx="1811700" cy="520799"/>
          </a:xfrm>
          <a:prstGeom prst="rect">
            <a:avLst/>
          </a:prstGeom>
          <a:noFill/>
          <a:ln>
            <a:noFill/>
          </a:ln>
        </p:spPr>
        <p:txBody>
          <a:bodyPr anchorCtr="0" anchor="t" bIns="34275" lIns="34275" rIns="34275" wrap="square" tIns="34275">
            <a:noAutofit/>
          </a:bodyPr>
          <a:lstStyle/>
          <a:p>
            <a:pPr indent="0" lvl="0" marL="0" marR="0" rtl="0" algn="ctr">
              <a:lnSpc>
                <a:spcPct val="100000"/>
              </a:lnSpc>
              <a:spcBef>
                <a:spcPts val="0"/>
              </a:spcBef>
              <a:spcAft>
                <a:spcPts val="0"/>
              </a:spcAft>
              <a:buClr>
                <a:srgbClr val="445863"/>
              </a:buClr>
              <a:buFont typeface="Roboto"/>
              <a:buNone/>
            </a:pPr>
            <a:r>
              <a:rPr b="0" i="0" lang="en" sz="1100" u="none" cap="none" strike="noStrike">
                <a:solidFill>
                  <a:srgbClr val="445863"/>
                </a:solidFill>
                <a:latin typeface="Roboto"/>
                <a:ea typeface="Roboto"/>
                <a:cs typeface="Roboto"/>
                <a:sym typeface="Roboto"/>
              </a:rPr>
              <a:t>Client side proxy written </a:t>
            </a:r>
            <a:br>
              <a:rPr b="0" i="0" lang="en" sz="1100" u="none" cap="none" strike="noStrike">
                <a:solidFill>
                  <a:srgbClr val="445863"/>
                </a:solidFill>
                <a:latin typeface="Roboto"/>
                <a:ea typeface="Roboto"/>
                <a:cs typeface="Roboto"/>
                <a:sym typeface="Roboto"/>
              </a:rPr>
            </a:br>
            <a:r>
              <a:rPr b="0" i="0" lang="en" sz="1100" u="none" cap="none" strike="noStrike">
                <a:solidFill>
                  <a:srgbClr val="445863"/>
                </a:solidFill>
                <a:latin typeface="Roboto"/>
                <a:ea typeface="Roboto"/>
                <a:cs typeface="Roboto"/>
                <a:sym typeface="Roboto"/>
              </a:rPr>
              <a:t>in JavaScript</a:t>
            </a:r>
          </a:p>
        </p:txBody>
      </p:sp>
      <p:sp>
        <p:nvSpPr>
          <p:cNvPr id="625" name="Shape 625"/>
          <p:cNvSpPr/>
          <p:nvPr/>
        </p:nvSpPr>
        <p:spPr>
          <a:xfrm rot="5400000">
            <a:off x="4633262" y="2983056"/>
            <a:ext cx="447900" cy="276300"/>
          </a:xfrm>
          <a:prstGeom prst="leftRightArrow">
            <a:avLst>
              <a:gd fmla="val 50000" name="adj1"/>
              <a:gd fmla="val 50000" name="adj2"/>
            </a:avLst>
          </a:prstGeom>
          <a:solidFill>
            <a:srgbClr val="445963">
              <a:alpha val="73725"/>
            </a:srgbClr>
          </a:solidFill>
          <a:ln>
            <a:noFill/>
          </a:ln>
        </p:spPr>
        <p:txBody>
          <a:bodyPr anchorCtr="0" anchor="ctr" bIns="34275" lIns="34275" rIns="34275" wrap="square" tIns="3427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626" name="Shape 626"/>
          <p:cNvSpPr txBox="1"/>
          <p:nvPr/>
        </p:nvSpPr>
        <p:spPr>
          <a:xfrm>
            <a:off x="3951306" y="3327797"/>
            <a:ext cx="1811700" cy="404700"/>
          </a:xfrm>
          <a:prstGeom prst="rect">
            <a:avLst/>
          </a:prstGeom>
          <a:noFill/>
          <a:ln>
            <a:noFill/>
          </a:ln>
        </p:spPr>
        <p:txBody>
          <a:bodyPr anchorCtr="0" anchor="t" bIns="34275" lIns="34275" rIns="34275" wrap="square" tIns="34275">
            <a:noAutofit/>
          </a:bodyPr>
          <a:lstStyle/>
          <a:p>
            <a:pPr indent="0" lvl="0" marL="0" marR="0" rtl="0" algn="ctr">
              <a:lnSpc>
                <a:spcPct val="100000"/>
              </a:lnSpc>
              <a:spcBef>
                <a:spcPts val="0"/>
              </a:spcBef>
              <a:spcAft>
                <a:spcPts val="0"/>
              </a:spcAft>
              <a:buClr>
                <a:srgbClr val="445963"/>
              </a:buClr>
              <a:buFont typeface="Roboto"/>
              <a:buNone/>
            </a:pPr>
            <a:r>
              <a:rPr b="1" i="0" lang="en" sz="1900" u="none" cap="none" strike="noStrike">
                <a:solidFill>
                  <a:srgbClr val="445963"/>
                </a:solidFill>
                <a:latin typeface="Roboto"/>
                <a:ea typeface="Roboto"/>
                <a:cs typeface="Roboto"/>
                <a:sym typeface="Roboto"/>
              </a:rPr>
              <a:t>Cache</a:t>
            </a:r>
          </a:p>
        </p:txBody>
      </p:sp>
      <p:grpSp>
        <p:nvGrpSpPr>
          <p:cNvPr id="627" name="Shape 627"/>
          <p:cNvGrpSpPr/>
          <p:nvPr/>
        </p:nvGrpSpPr>
        <p:grpSpPr>
          <a:xfrm>
            <a:off x="4431768" y="3734211"/>
            <a:ext cx="850725" cy="850725"/>
            <a:chOff x="11545982" y="10448031"/>
            <a:chExt cx="2268600" cy="2268600"/>
          </a:xfrm>
        </p:grpSpPr>
        <p:sp>
          <p:nvSpPr>
            <p:cNvPr id="628" name="Shape 628"/>
            <p:cNvSpPr/>
            <p:nvPr/>
          </p:nvSpPr>
          <p:spPr>
            <a:xfrm>
              <a:off x="11545982" y="10448031"/>
              <a:ext cx="2268600" cy="2268600"/>
            </a:xfrm>
            <a:prstGeom prst="ellipse">
              <a:avLst/>
            </a:prstGeom>
            <a:solidFill>
              <a:srgbClr val="4285F4"/>
            </a:solidFill>
            <a:ln>
              <a:noFill/>
            </a:ln>
          </p:spPr>
          <p:txBody>
            <a:bodyPr anchorCtr="0" anchor="ctr" bIns="34275" lIns="34275" rIns="34275" wrap="square" tIns="3427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pic>
          <p:nvPicPr>
            <p:cNvPr descr="data-storage-device.png" id="629" name="Shape 629"/>
            <p:cNvPicPr preferRelativeResize="0"/>
            <p:nvPr/>
          </p:nvPicPr>
          <p:blipFill rotWithShape="1">
            <a:blip r:embed="rId5">
              <a:alphaModFix/>
            </a:blip>
            <a:srcRect b="0" l="0" r="0" t="0"/>
            <a:stretch/>
          </p:blipFill>
          <p:spPr>
            <a:xfrm>
              <a:off x="12074915" y="10990020"/>
              <a:ext cx="1219200" cy="1219200"/>
            </a:xfrm>
            <a:prstGeom prst="rect">
              <a:avLst/>
            </a:prstGeom>
            <a:noFill/>
            <a:ln>
              <a:noFill/>
            </a:ln>
          </p:spPr>
        </p:pic>
      </p:grpSp>
      <p:sp>
        <p:nvSpPr>
          <p:cNvPr id="630" name="Shape 630"/>
          <p:cNvSpPr/>
          <p:nvPr/>
        </p:nvSpPr>
        <p:spPr>
          <a:xfrm>
            <a:off x="3052609" y="2246200"/>
            <a:ext cx="1105500" cy="283500"/>
          </a:xfrm>
          <a:prstGeom prst="leftRightArrow">
            <a:avLst>
              <a:gd fmla="val 50000" name="adj1"/>
              <a:gd fmla="val 50000" name="adj2"/>
            </a:avLst>
          </a:prstGeom>
          <a:solidFill>
            <a:srgbClr val="445963">
              <a:alpha val="73725"/>
            </a:srgbClr>
          </a:solidFill>
          <a:ln>
            <a:noFill/>
          </a:ln>
        </p:spPr>
        <p:txBody>
          <a:bodyPr anchorCtr="0" anchor="ctr" bIns="34275" lIns="34275" rIns="34275" wrap="square" tIns="3427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631" name="Shape 631"/>
          <p:cNvSpPr/>
          <p:nvPr/>
        </p:nvSpPr>
        <p:spPr>
          <a:xfrm>
            <a:off x="3052578" y="2256600"/>
            <a:ext cx="3609000" cy="283500"/>
          </a:xfrm>
          <a:prstGeom prst="leftRightArrow">
            <a:avLst>
              <a:gd fmla="val 50000" name="adj1"/>
              <a:gd fmla="val 50000" name="adj2"/>
            </a:avLst>
          </a:prstGeom>
          <a:solidFill>
            <a:srgbClr val="445963">
              <a:alpha val="73725"/>
            </a:srgbClr>
          </a:solidFill>
          <a:ln>
            <a:noFill/>
          </a:ln>
        </p:spPr>
        <p:txBody>
          <a:bodyPr anchorCtr="0" anchor="ctr" bIns="34275" lIns="34275" rIns="34275" wrap="square" tIns="3427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grpSp>
        <p:nvGrpSpPr>
          <p:cNvPr id="632" name="Shape 632"/>
          <p:cNvGrpSpPr/>
          <p:nvPr/>
        </p:nvGrpSpPr>
        <p:grpSpPr>
          <a:xfrm>
            <a:off x="4431328" y="1962333"/>
            <a:ext cx="850655" cy="850655"/>
            <a:chOff x="11732075" y="6089025"/>
            <a:chExt cx="3207600" cy="3207600"/>
          </a:xfrm>
        </p:grpSpPr>
        <p:sp>
          <p:nvSpPr>
            <p:cNvPr id="633" name="Shape 633"/>
            <p:cNvSpPr/>
            <p:nvPr/>
          </p:nvSpPr>
          <p:spPr>
            <a:xfrm>
              <a:off x="11732075" y="6089025"/>
              <a:ext cx="3207600" cy="3207600"/>
            </a:xfrm>
            <a:prstGeom prst="ellipse">
              <a:avLst/>
            </a:prstGeom>
            <a:solidFill>
              <a:srgbClr val="4285F4"/>
            </a:solidFill>
            <a:ln>
              <a:noFill/>
            </a:ln>
          </p:spPr>
          <p:txBody>
            <a:bodyPr anchorCtr="0" anchor="ctr" bIns="34275" lIns="34275" rIns="34275" wrap="square" tIns="3427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grpSp>
          <p:nvGrpSpPr>
            <p:cNvPr id="634" name="Shape 634"/>
            <p:cNvGrpSpPr/>
            <p:nvPr/>
          </p:nvGrpSpPr>
          <p:grpSpPr>
            <a:xfrm>
              <a:off x="12314043" y="6713279"/>
              <a:ext cx="1964560" cy="1959092"/>
              <a:chOff x="12366287" y="6581578"/>
              <a:chExt cx="1110423" cy="1107270"/>
            </a:xfrm>
          </p:grpSpPr>
          <p:sp>
            <p:nvSpPr>
              <p:cNvPr id="635" name="Shape 635"/>
              <p:cNvSpPr/>
              <p:nvPr/>
            </p:nvSpPr>
            <p:spPr>
              <a:xfrm>
                <a:off x="12366287" y="6889212"/>
                <a:ext cx="799630" cy="799636"/>
              </a:xfrm>
              <a:custGeom>
                <a:pathLst>
                  <a:path extrusionOk="0" h="120000" w="120000">
                    <a:moveTo>
                      <a:pt x="109843" y="58683"/>
                    </a:moveTo>
                    <a:cubicBezTo>
                      <a:pt x="109843" y="56050"/>
                      <a:pt x="111724" y="53040"/>
                      <a:pt x="114357" y="52288"/>
                    </a:cubicBezTo>
                    <a:cubicBezTo>
                      <a:pt x="116238" y="51536"/>
                      <a:pt x="116238" y="51536"/>
                      <a:pt x="116238" y="51536"/>
                    </a:cubicBezTo>
                    <a:cubicBezTo>
                      <a:pt x="118871" y="50783"/>
                      <a:pt x="120000" y="48150"/>
                      <a:pt x="119247" y="45893"/>
                    </a:cubicBezTo>
                    <a:cubicBezTo>
                      <a:pt x="115862" y="35736"/>
                      <a:pt x="115862" y="35736"/>
                      <a:pt x="115862" y="35736"/>
                    </a:cubicBezTo>
                    <a:cubicBezTo>
                      <a:pt x="115109" y="33479"/>
                      <a:pt x="112476" y="31974"/>
                      <a:pt x="110219" y="32727"/>
                    </a:cubicBezTo>
                    <a:cubicBezTo>
                      <a:pt x="107962" y="33479"/>
                      <a:pt x="107962" y="33479"/>
                      <a:pt x="107962" y="33479"/>
                    </a:cubicBezTo>
                    <a:cubicBezTo>
                      <a:pt x="105705" y="34231"/>
                      <a:pt x="102319" y="33479"/>
                      <a:pt x="100815" y="31222"/>
                    </a:cubicBezTo>
                    <a:cubicBezTo>
                      <a:pt x="94420" y="23699"/>
                      <a:pt x="94420" y="23699"/>
                      <a:pt x="94420" y="23699"/>
                    </a:cubicBezTo>
                    <a:cubicBezTo>
                      <a:pt x="92539" y="21818"/>
                      <a:pt x="91786" y="18432"/>
                      <a:pt x="92915" y="16175"/>
                    </a:cubicBezTo>
                    <a:cubicBezTo>
                      <a:pt x="94043" y="14294"/>
                      <a:pt x="94043" y="14294"/>
                      <a:pt x="94043" y="14294"/>
                    </a:cubicBezTo>
                    <a:cubicBezTo>
                      <a:pt x="95172" y="12037"/>
                      <a:pt x="94043" y="9028"/>
                      <a:pt x="91786" y="7899"/>
                    </a:cubicBezTo>
                    <a:cubicBezTo>
                      <a:pt x="82382" y="3385"/>
                      <a:pt x="82382" y="3385"/>
                      <a:pt x="82382" y="3385"/>
                    </a:cubicBezTo>
                    <a:cubicBezTo>
                      <a:pt x="80125" y="2257"/>
                      <a:pt x="77492" y="3009"/>
                      <a:pt x="76363" y="5266"/>
                    </a:cubicBezTo>
                    <a:cubicBezTo>
                      <a:pt x="75235" y="7147"/>
                      <a:pt x="75235" y="7147"/>
                      <a:pt x="75235" y="7147"/>
                    </a:cubicBezTo>
                    <a:cubicBezTo>
                      <a:pt x="74106" y="9780"/>
                      <a:pt x="71097" y="11285"/>
                      <a:pt x="68463" y="10909"/>
                    </a:cubicBezTo>
                    <a:cubicBezTo>
                      <a:pt x="58683" y="10156"/>
                      <a:pt x="58683" y="10156"/>
                      <a:pt x="58683" y="10156"/>
                    </a:cubicBezTo>
                    <a:cubicBezTo>
                      <a:pt x="56050" y="10156"/>
                      <a:pt x="53040" y="8275"/>
                      <a:pt x="52288" y="5642"/>
                    </a:cubicBezTo>
                    <a:cubicBezTo>
                      <a:pt x="51536" y="3761"/>
                      <a:pt x="51536" y="3761"/>
                      <a:pt x="51536" y="3761"/>
                    </a:cubicBezTo>
                    <a:cubicBezTo>
                      <a:pt x="50783" y="1128"/>
                      <a:pt x="48150" y="0"/>
                      <a:pt x="45893" y="752"/>
                    </a:cubicBezTo>
                    <a:cubicBezTo>
                      <a:pt x="35736" y="4137"/>
                      <a:pt x="35736" y="4137"/>
                      <a:pt x="35736" y="4137"/>
                    </a:cubicBezTo>
                    <a:cubicBezTo>
                      <a:pt x="33479" y="4890"/>
                      <a:pt x="31974" y="7523"/>
                      <a:pt x="32727" y="9780"/>
                    </a:cubicBezTo>
                    <a:cubicBezTo>
                      <a:pt x="33479" y="12037"/>
                      <a:pt x="33479" y="12037"/>
                      <a:pt x="33479" y="12037"/>
                    </a:cubicBezTo>
                    <a:cubicBezTo>
                      <a:pt x="34231" y="14294"/>
                      <a:pt x="33103" y="17680"/>
                      <a:pt x="31222" y="19184"/>
                    </a:cubicBezTo>
                    <a:cubicBezTo>
                      <a:pt x="23322" y="25956"/>
                      <a:pt x="23322" y="25956"/>
                      <a:pt x="23322" y="25956"/>
                    </a:cubicBezTo>
                    <a:cubicBezTo>
                      <a:pt x="21442" y="27836"/>
                      <a:pt x="18056" y="28589"/>
                      <a:pt x="15799" y="27460"/>
                    </a:cubicBezTo>
                    <a:cubicBezTo>
                      <a:pt x="13542" y="26332"/>
                      <a:pt x="13542" y="26332"/>
                      <a:pt x="13542" y="26332"/>
                    </a:cubicBezTo>
                    <a:cubicBezTo>
                      <a:pt x="11285" y="25203"/>
                      <a:pt x="8652" y="25956"/>
                      <a:pt x="7523" y="28213"/>
                    </a:cubicBezTo>
                    <a:cubicBezTo>
                      <a:pt x="2633" y="37617"/>
                      <a:pt x="2633" y="37617"/>
                      <a:pt x="2633" y="37617"/>
                    </a:cubicBezTo>
                    <a:cubicBezTo>
                      <a:pt x="1504" y="39874"/>
                      <a:pt x="2633" y="42884"/>
                      <a:pt x="4890" y="44012"/>
                    </a:cubicBezTo>
                    <a:cubicBezTo>
                      <a:pt x="7147" y="45141"/>
                      <a:pt x="7147" y="45141"/>
                      <a:pt x="7147" y="45141"/>
                    </a:cubicBezTo>
                    <a:cubicBezTo>
                      <a:pt x="9404" y="46269"/>
                      <a:pt x="10909" y="49278"/>
                      <a:pt x="10532" y="51912"/>
                    </a:cubicBezTo>
                    <a:cubicBezTo>
                      <a:pt x="10156" y="61692"/>
                      <a:pt x="10156" y="61692"/>
                      <a:pt x="10156" y="61692"/>
                    </a:cubicBezTo>
                    <a:cubicBezTo>
                      <a:pt x="10156" y="63949"/>
                      <a:pt x="8275" y="66959"/>
                      <a:pt x="5642" y="67711"/>
                    </a:cubicBezTo>
                    <a:cubicBezTo>
                      <a:pt x="3761" y="68463"/>
                      <a:pt x="3761" y="68463"/>
                      <a:pt x="3761" y="68463"/>
                    </a:cubicBezTo>
                    <a:cubicBezTo>
                      <a:pt x="1128" y="69216"/>
                      <a:pt x="0" y="71849"/>
                      <a:pt x="752" y="74482"/>
                    </a:cubicBezTo>
                    <a:cubicBezTo>
                      <a:pt x="4137" y="84263"/>
                      <a:pt x="4137" y="84263"/>
                      <a:pt x="4137" y="84263"/>
                    </a:cubicBezTo>
                    <a:cubicBezTo>
                      <a:pt x="4890" y="86520"/>
                      <a:pt x="7523" y="88025"/>
                      <a:pt x="9780" y="87272"/>
                    </a:cubicBezTo>
                    <a:cubicBezTo>
                      <a:pt x="12037" y="86520"/>
                      <a:pt x="12037" y="86520"/>
                      <a:pt x="12037" y="86520"/>
                    </a:cubicBezTo>
                    <a:cubicBezTo>
                      <a:pt x="14294" y="85768"/>
                      <a:pt x="17680" y="86896"/>
                      <a:pt x="19184" y="88777"/>
                    </a:cubicBezTo>
                    <a:cubicBezTo>
                      <a:pt x="25579" y="96300"/>
                      <a:pt x="25579" y="96300"/>
                      <a:pt x="25579" y="96300"/>
                    </a:cubicBezTo>
                    <a:cubicBezTo>
                      <a:pt x="27460" y="98181"/>
                      <a:pt x="28213" y="101567"/>
                      <a:pt x="27084" y="103824"/>
                    </a:cubicBezTo>
                    <a:cubicBezTo>
                      <a:pt x="25956" y="105705"/>
                      <a:pt x="25956" y="105705"/>
                      <a:pt x="25956" y="105705"/>
                    </a:cubicBezTo>
                    <a:cubicBezTo>
                      <a:pt x="24827" y="107962"/>
                      <a:pt x="25956" y="110971"/>
                      <a:pt x="28213" y="112100"/>
                    </a:cubicBezTo>
                    <a:cubicBezTo>
                      <a:pt x="37617" y="116614"/>
                      <a:pt x="37617" y="116614"/>
                      <a:pt x="37617" y="116614"/>
                    </a:cubicBezTo>
                    <a:cubicBezTo>
                      <a:pt x="39874" y="117742"/>
                      <a:pt x="42507" y="116990"/>
                      <a:pt x="43636" y="114733"/>
                    </a:cubicBezTo>
                    <a:cubicBezTo>
                      <a:pt x="44764" y="112852"/>
                      <a:pt x="44764" y="112852"/>
                      <a:pt x="44764" y="112852"/>
                    </a:cubicBezTo>
                    <a:cubicBezTo>
                      <a:pt x="45893" y="110595"/>
                      <a:pt x="48902" y="108714"/>
                      <a:pt x="51536" y="109467"/>
                    </a:cubicBezTo>
                    <a:cubicBezTo>
                      <a:pt x="61316" y="109843"/>
                      <a:pt x="61316" y="109843"/>
                      <a:pt x="61316" y="109843"/>
                    </a:cubicBezTo>
                    <a:cubicBezTo>
                      <a:pt x="63949" y="109843"/>
                      <a:pt x="66959" y="111724"/>
                      <a:pt x="67711" y="114357"/>
                    </a:cubicBezTo>
                    <a:cubicBezTo>
                      <a:pt x="68463" y="116238"/>
                      <a:pt x="68463" y="116238"/>
                      <a:pt x="68463" y="116238"/>
                    </a:cubicBezTo>
                    <a:cubicBezTo>
                      <a:pt x="69216" y="118871"/>
                      <a:pt x="71849" y="120000"/>
                      <a:pt x="74106" y="119247"/>
                    </a:cubicBezTo>
                    <a:cubicBezTo>
                      <a:pt x="84263" y="115862"/>
                      <a:pt x="84263" y="115862"/>
                      <a:pt x="84263" y="115862"/>
                    </a:cubicBezTo>
                    <a:cubicBezTo>
                      <a:pt x="86520" y="115109"/>
                      <a:pt x="88025" y="112476"/>
                      <a:pt x="87272" y="110219"/>
                    </a:cubicBezTo>
                    <a:cubicBezTo>
                      <a:pt x="86520" y="107962"/>
                      <a:pt x="86520" y="107962"/>
                      <a:pt x="86520" y="107962"/>
                    </a:cubicBezTo>
                    <a:cubicBezTo>
                      <a:pt x="85768" y="105705"/>
                      <a:pt x="86896" y="102319"/>
                      <a:pt x="88777" y="100815"/>
                    </a:cubicBezTo>
                    <a:cubicBezTo>
                      <a:pt x="96300" y="94796"/>
                      <a:pt x="96300" y="94796"/>
                      <a:pt x="96300" y="94796"/>
                    </a:cubicBezTo>
                    <a:cubicBezTo>
                      <a:pt x="97805" y="92915"/>
                      <a:pt x="101191" y="92163"/>
                      <a:pt x="103448" y="93291"/>
                    </a:cubicBezTo>
                    <a:cubicBezTo>
                      <a:pt x="105329" y="94043"/>
                      <a:pt x="105329" y="94043"/>
                      <a:pt x="105329" y="94043"/>
                    </a:cubicBezTo>
                    <a:cubicBezTo>
                      <a:pt x="107586" y="95172"/>
                      <a:pt x="110219" y="94420"/>
                      <a:pt x="111347" y="92163"/>
                    </a:cubicBezTo>
                    <a:cubicBezTo>
                      <a:pt x="116238" y="82758"/>
                      <a:pt x="116238" y="82758"/>
                      <a:pt x="116238" y="82758"/>
                    </a:cubicBezTo>
                    <a:cubicBezTo>
                      <a:pt x="117366" y="80501"/>
                      <a:pt x="116238" y="77492"/>
                      <a:pt x="113981" y="76363"/>
                    </a:cubicBezTo>
                    <a:cubicBezTo>
                      <a:pt x="112476" y="75611"/>
                      <a:pt x="112476" y="75611"/>
                      <a:pt x="112476" y="75611"/>
                    </a:cubicBezTo>
                    <a:cubicBezTo>
                      <a:pt x="110219" y="74482"/>
                      <a:pt x="108714" y="71473"/>
                      <a:pt x="109090" y="68840"/>
                    </a:cubicBezTo>
                    <a:lnTo>
                      <a:pt x="109843" y="58683"/>
                    </a:lnTo>
                    <a:close/>
                    <a:moveTo>
                      <a:pt x="63949" y="79373"/>
                    </a:moveTo>
                    <a:cubicBezTo>
                      <a:pt x="53793" y="82758"/>
                      <a:pt x="42884" y="77492"/>
                      <a:pt x="39498" y="67335"/>
                    </a:cubicBezTo>
                    <a:cubicBezTo>
                      <a:pt x="36112" y="57178"/>
                      <a:pt x="41379" y="45893"/>
                      <a:pt x="51912" y="42507"/>
                    </a:cubicBezTo>
                    <a:cubicBezTo>
                      <a:pt x="62068" y="39122"/>
                      <a:pt x="72978" y="44764"/>
                      <a:pt x="76363" y="54921"/>
                    </a:cubicBezTo>
                    <a:cubicBezTo>
                      <a:pt x="79749" y="65078"/>
                      <a:pt x="74106" y="75987"/>
                      <a:pt x="63949" y="79373"/>
                    </a:cubicBezTo>
                    <a:close/>
                  </a:path>
                </a:pathLst>
              </a:custGeom>
              <a:solidFill>
                <a:srgbClr val="FFFFFF"/>
              </a:solidFill>
              <a:ln>
                <a:noFill/>
              </a:ln>
            </p:spPr>
            <p:txBody>
              <a:bodyPr anchorCtr="0" anchor="t" bIns="12850" lIns="25725" rIns="25725" wrap="square" tIns="12850">
                <a:noAutofit/>
              </a:bodyPr>
              <a:lstStyle/>
              <a:p>
                <a:pPr indent="0" lvl="0" marL="0" marR="0" rtl="0" algn="l">
                  <a:lnSpc>
                    <a:spcPct val="100000"/>
                  </a:lnSpc>
                  <a:spcBef>
                    <a:spcPts val="0"/>
                  </a:spcBef>
                  <a:spcAft>
                    <a:spcPts val="0"/>
                  </a:spcAft>
                  <a:buClr>
                    <a:srgbClr val="000000"/>
                  </a:buClr>
                  <a:buFont typeface="Arial"/>
                  <a:buNone/>
                </a:pPr>
                <a:r>
                  <a:t/>
                </a:r>
                <a:endParaRPr b="0" i="0" sz="500" u="none" cap="none" strike="noStrike">
                  <a:solidFill>
                    <a:srgbClr val="4285F4"/>
                  </a:solidFill>
                  <a:latin typeface="Calibri"/>
                  <a:ea typeface="Calibri"/>
                  <a:cs typeface="Calibri"/>
                  <a:sym typeface="Calibri"/>
                </a:endParaRPr>
              </a:p>
            </p:txBody>
          </p:sp>
          <p:sp>
            <p:nvSpPr>
              <p:cNvPr id="636" name="Shape 636"/>
              <p:cNvSpPr/>
              <p:nvPr/>
            </p:nvSpPr>
            <p:spPr>
              <a:xfrm>
                <a:off x="13000513" y="6581578"/>
                <a:ext cx="476196" cy="476199"/>
              </a:xfrm>
              <a:custGeom>
                <a:pathLst>
                  <a:path extrusionOk="0" h="120000" w="120000">
                    <a:moveTo>
                      <a:pt x="89052" y="99789"/>
                    </a:moveTo>
                    <a:cubicBezTo>
                      <a:pt x="91578" y="98526"/>
                      <a:pt x="94736" y="98526"/>
                      <a:pt x="96631" y="99789"/>
                    </a:cubicBezTo>
                    <a:cubicBezTo>
                      <a:pt x="98526" y="101052"/>
                      <a:pt x="98526" y="101052"/>
                      <a:pt x="98526" y="101052"/>
                    </a:cubicBezTo>
                    <a:cubicBezTo>
                      <a:pt x="100421" y="102947"/>
                      <a:pt x="103578" y="102315"/>
                      <a:pt x="104842" y="100421"/>
                    </a:cubicBezTo>
                    <a:cubicBezTo>
                      <a:pt x="111157" y="92210"/>
                      <a:pt x="111157" y="92210"/>
                      <a:pt x="111157" y="92210"/>
                    </a:cubicBezTo>
                    <a:cubicBezTo>
                      <a:pt x="112421" y="89684"/>
                      <a:pt x="111789" y="87157"/>
                      <a:pt x="109894" y="85263"/>
                    </a:cubicBezTo>
                    <a:cubicBezTo>
                      <a:pt x="108631" y="84000"/>
                      <a:pt x="108631" y="84000"/>
                      <a:pt x="108631" y="84000"/>
                    </a:cubicBezTo>
                    <a:cubicBezTo>
                      <a:pt x="106105" y="82736"/>
                      <a:pt x="105473" y="79578"/>
                      <a:pt x="106105" y="77052"/>
                    </a:cubicBezTo>
                    <a:cubicBezTo>
                      <a:pt x="108631" y="67578"/>
                      <a:pt x="108631" y="67578"/>
                      <a:pt x="108631" y="67578"/>
                    </a:cubicBezTo>
                    <a:cubicBezTo>
                      <a:pt x="109263" y="65052"/>
                      <a:pt x="111157" y="62526"/>
                      <a:pt x="113684" y="62526"/>
                    </a:cubicBezTo>
                    <a:cubicBezTo>
                      <a:pt x="116210" y="61894"/>
                      <a:pt x="116210" y="61894"/>
                      <a:pt x="116210" y="61894"/>
                    </a:cubicBezTo>
                    <a:cubicBezTo>
                      <a:pt x="118736" y="61894"/>
                      <a:pt x="120000" y="59368"/>
                      <a:pt x="120000" y="56842"/>
                    </a:cubicBezTo>
                    <a:cubicBezTo>
                      <a:pt x="118105" y="46736"/>
                      <a:pt x="118105" y="46736"/>
                      <a:pt x="118105" y="46736"/>
                    </a:cubicBezTo>
                    <a:cubicBezTo>
                      <a:pt x="118105" y="44210"/>
                      <a:pt x="115578" y="42315"/>
                      <a:pt x="113052" y="42947"/>
                    </a:cubicBezTo>
                    <a:cubicBezTo>
                      <a:pt x="111157" y="42947"/>
                      <a:pt x="111157" y="42947"/>
                      <a:pt x="111157" y="42947"/>
                    </a:cubicBezTo>
                    <a:cubicBezTo>
                      <a:pt x="108631" y="43578"/>
                      <a:pt x="105473" y="41684"/>
                      <a:pt x="104210" y="39789"/>
                    </a:cubicBezTo>
                    <a:cubicBezTo>
                      <a:pt x="99157" y="30947"/>
                      <a:pt x="99157" y="30947"/>
                      <a:pt x="99157" y="30947"/>
                    </a:cubicBezTo>
                    <a:cubicBezTo>
                      <a:pt x="97894" y="29052"/>
                      <a:pt x="97894" y="25894"/>
                      <a:pt x="99157" y="24000"/>
                    </a:cubicBezTo>
                    <a:cubicBezTo>
                      <a:pt x="100421" y="22105"/>
                      <a:pt x="100421" y="22105"/>
                      <a:pt x="100421" y="22105"/>
                    </a:cubicBezTo>
                    <a:cubicBezTo>
                      <a:pt x="102315" y="20210"/>
                      <a:pt x="101684" y="17052"/>
                      <a:pt x="99789" y="15789"/>
                    </a:cubicBezTo>
                    <a:cubicBezTo>
                      <a:pt x="91578" y="9473"/>
                      <a:pt x="91578" y="9473"/>
                      <a:pt x="91578" y="9473"/>
                    </a:cubicBezTo>
                    <a:cubicBezTo>
                      <a:pt x="89684" y="8210"/>
                      <a:pt x="86526" y="8210"/>
                      <a:pt x="85263" y="10736"/>
                    </a:cubicBezTo>
                    <a:cubicBezTo>
                      <a:pt x="84000" y="12000"/>
                      <a:pt x="84000" y="12000"/>
                      <a:pt x="84000" y="12000"/>
                    </a:cubicBezTo>
                    <a:cubicBezTo>
                      <a:pt x="82105" y="13894"/>
                      <a:pt x="78947" y="15157"/>
                      <a:pt x="76421" y="14526"/>
                    </a:cubicBezTo>
                    <a:cubicBezTo>
                      <a:pt x="66947" y="12000"/>
                      <a:pt x="66947" y="12000"/>
                      <a:pt x="66947" y="12000"/>
                    </a:cubicBezTo>
                    <a:cubicBezTo>
                      <a:pt x="64421" y="11368"/>
                      <a:pt x="61894" y="8842"/>
                      <a:pt x="61263" y="6315"/>
                    </a:cubicBezTo>
                    <a:cubicBezTo>
                      <a:pt x="61263" y="4421"/>
                      <a:pt x="61263" y="4421"/>
                      <a:pt x="61263" y="4421"/>
                    </a:cubicBezTo>
                    <a:cubicBezTo>
                      <a:pt x="60631" y="1894"/>
                      <a:pt x="58736" y="0"/>
                      <a:pt x="56210" y="0"/>
                    </a:cubicBezTo>
                    <a:cubicBezTo>
                      <a:pt x="46105" y="1894"/>
                      <a:pt x="46105" y="1894"/>
                      <a:pt x="46105" y="1894"/>
                    </a:cubicBezTo>
                    <a:cubicBezTo>
                      <a:pt x="43578" y="1894"/>
                      <a:pt x="41684" y="4421"/>
                      <a:pt x="41684" y="6947"/>
                    </a:cubicBezTo>
                    <a:cubicBezTo>
                      <a:pt x="42315" y="9473"/>
                      <a:pt x="42315" y="9473"/>
                      <a:pt x="42315" y="9473"/>
                    </a:cubicBezTo>
                    <a:cubicBezTo>
                      <a:pt x="42947" y="12000"/>
                      <a:pt x="41052" y="15157"/>
                      <a:pt x="38526" y="16421"/>
                    </a:cubicBezTo>
                    <a:cubicBezTo>
                      <a:pt x="30947" y="20842"/>
                      <a:pt x="30947" y="20842"/>
                      <a:pt x="30947" y="20842"/>
                    </a:cubicBezTo>
                    <a:cubicBezTo>
                      <a:pt x="28421" y="22736"/>
                      <a:pt x="25263" y="22736"/>
                      <a:pt x="23368" y="20842"/>
                    </a:cubicBezTo>
                    <a:cubicBezTo>
                      <a:pt x="21473" y="19578"/>
                      <a:pt x="21473" y="19578"/>
                      <a:pt x="21473" y="19578"/>
                    </a:cubicBezTo>
                    <a:cubicBezTo>
                      <a:pt x="19578" y="18315"/>
                      <a:pt x="16421" y="18947"/>
                      <a:pt x="15157" y="20842"/>
                    </a:cubicBezTo>
                    <a:cubicBezTo>
                      <a:pt x="8842" y="29052"/>
                      <a:pt x="8842" y="29052"/>
                      <a:pt x="8842" y="29052"/>
                    </a:cubicBezTo>
                    <a:cubicBezTo>
                      <a:pt x="7578" y="30947"/>
                      <a:pt x="8210" y="34105"/>
                      <a:pt x="10105" y="35368"/>
                    </a:cubicBezTo>
                    <a:cubicBezTo>
                      <a:pt x="12000" y="36631"/>
                      <a:pt x="12000" y="36631"/>
                      <a:pt x="12000" y="36631"/>
                    </a:cubicBezTo>
                    <a:cubicBezTo>
                      <a:pt x="13894" y="37894"/>
                      <a:pt x="14526" y="41052"/>
                      <a:pt x="13894" y="43578"/>
                    </a:cubicBezTo>
                    <a:cubicBezTo>
                      <a:pt x="11368" y="53052"/>
                      <a:pt x="11368" y="53052"/>
                      <a:pt x="11368" y="53052"/>
                    </a:cubicBezTo>
                    <a:cubicBezTo>
                      <a:pt x="11368" y="55578"/>
                      <a:pt x="8842" y="58105"/>
                      <a:pt x="6315" y="58736"/>
                    </a:cubicBezTo>
                    <a:cubicBezTo>
                      <a:pt x="4421" y="58736"/>
                      <a:pt x="4421" y="58736"/>
                      <a:pt x="4421" y="58736"/>
                    </a:cubicBezTo>
                    <a:cubicBezTo>
                      <a:pt x="1894" y="59368"/>
                      <a:pt x="0" y="61263"/>
                      <a:pt x="0" y="63789"/>
                    </a:cubicBezTo>
                    <a:cubicBezTo>
                      <a:pt x="1894" y="73894"/>
                      <a:pt x="1894" y="73894"/>
                      <a:pt x="1894" y="73894"/>
                    </a:cubicBezTo>
                    <a:cubicBezTo>
                      <a:pt x="1894" y="76421"/>
                      <a:pt x="4421" y="78315"/>
                      <a:pt x="6947" y="78315"/>
                    </a:cubicBezTo>
                    <a:cubicBezTo>
                      <a:pt x="8842" y="77684"/>
                      <a:pt x="8842" y="77684"/>
                      <a:pt x="8842" y="77684"/>
                    </a:cubicBezTo>
                    <a:cubicBezTo>
                      <a:pt x="11368" y="77684"/>
                      <a:pt x="14526" y="78947"/>
                      <a:pt x="15789" y="81473"/>
                    </a:cubicBezTo>
                    <a:cubicBezTo>
                      <a:pt x="20842" y="89684"/>
                      <a:pt x="20842" y="89684"/>
                      <a:pt x="20842" y="89684"/>
                    </a:cubicBezTo>
                    <a:cubicBezTo>
                      <a:pt x="22105" y="91578"/>
                      <a:pt x="22105" y="95368"/>
                      <a:pt x="20842" y="97263"/>
                    </a:cubicBezTo>
                    <a:cubicBezTo>
                      <a:pt x="19578" y="98526"/>
                      <a:pt x="19578" y="98526"/>
                      <a:pt x="19578" y="98526"/>
                    </a:cubicBezTo>
                    <a:cubicBezTo>
                      <a:pt x="17684" y="101052"/>
                      <a:pt x="18315" y="103578"/>
                      <a:pt x="20210" y="105473"/>
                    </a:cubicBezTo>
                    <a:cubicBezTo>
                      <a:pt x="28421" y="111157"/>
                      <a:pt x="28421" y="111157"/>
                      <a:pt x="28421" y="111157"/>
                    </a:cubicBezTo>
                    <a:cubicBezTo>
                      <a:pt x="30315" y="113052"/>
                      <a:pt x="33473" y="112421"/>
                      <a:pt x="34736" y="110526"/>
                    </a:cubicBezTo>
                    <a:cubicBezTo>
                      <a:pt x="36000" y="108631"/>
                      <a:pt x="36000" y="108631"/>
                      <a:pt x="36000" y="108631"/>
                    </a:cubicBezTo>
                    <a:cubicBezTo>
                      <a:pt x="37894" y="106736"/>
                      <a:pt x="41052" y="105473"/>
                      <a:pt x="43578" y="106736"/>
                    </a:cubicBezTo>
                    <a:cubicBezTo>
                      <a:pt x="52421" y="109263"/>
                      <a:pt x="52421" y="109263"/>
                      <a:pt x="52421" y="109263"/>
                    </a:cubicBezTo>
                    <a:cubicBezTo>
                      <a:pt x="54947" y="109263"/>
                      <a:pt x="57473" y="111789"/>
                      <a:pt x="57473" y="114315"/>
                    </a:cubicBezTo>
                    <a:cubicBezTo>
                      <a:pt x="58105" y="116210"/>
                      <a:pt x="58105" y="116210"/>
                      <a:pt x="58105" y="116210"/>
                    </a:cubicBezTo>
                    <a:cubicBezTo>
                      <a:pt x="58105" y="118736"/>
                      <a:pt x="60631" y="120000"/>
                      <a:pt x="63157" y="120000"/>
                    </a:cubicBezTo>
                    <a:cubicBezTo>
                      <a:pt x="73263" y="118105"/>
                      <a:pt x="73263" y="118105"/>
                      <a:pt x="73263" y="118105"/>
                    </a:cubicBezTo>
                    <a:cubicBezTo>
                      <a:pt x="75789" y="118105"/>
                      <a:pt x="77684" y="115578"/>
                      <a:pt x="77052" y="113052"/>
                    </a:cubicBezTo>
                    <a:cubicBezTo>
                      <a:pt x="77052" y="111789"/>
                      <a:pt x="77052" y="111789"/>
                      <a:pt x="77052" y="111789"/>
                    </a:cubicBezTo>
                    <a:cubicBezTo>
                      <a:pt x="76421" y="109263"/>
                      <a:pt x="78315" y="106105"/>
                      <a:pt x="80210" y="104842"/>
                    </a:cubicBezTo>
                    <a:lnTo>
                      <a:pt x="89052" y="99789"/>
                    </a:lnTo>
                    <a:close/>
                    <a:moveTo>
                      <a:pt x="46736" y="74526"/>
                    </a:moveTo>
                    <a:cubicBezTo>
                      <a:pt x="37894" y="68210"/>
                      <a:pt x="36631" y="56210"/>
                      <a:pt x="42947" y="48000"/>
                    </a:cubicBezTo>
                    <a:cubicBezTo>
                      <a:pt x="49263" y="39789"/>
                      <a:pt x="60631" y="37894"/>
                      <a:pt x="69473" y="44210"/>
                    </a:cubicBezTo>
                    <a:cubicBezTo>
                      <a:pt x="77684" y="50526"/>
                      <a:pt x="79578" y="62526"/>
                      <a:pt x="73263" y="70736"/>
                    </a:cubicBezTo>
                    <a:cubicBezTo>
                      <a:pt x="66947" y="78947"/>
                      <a:pt x="54947" y="80842"/>
                      <a:pt x="46736" y="74526"/>
                    </a:cubicBezTo>
                    <a:close/>
                  </a:path>
                </a:pathLst>
              </a:custGeom>
              <a:solidFill>
                <a:srgbClr val="FFFFFF"/>
              </a:solidFill>
              <a:ln>
                <a:noFill/>
              </a:ln>
            </p:spPr>
            <p:txBody>
              <a:bodyPr anchorCtr="0" anchor="t" bIns="12850" lIns="25725" rIns="25725" wrap="square" tIns="12850">
                <a:noAutofit/>
              </a:bodyPr>
              <a:lstStyle/>
              <a:p>
                <a:pPr indent="0" lvl="0" marL="0" marR="0" rtl="0" algn="l">
                  <a:lnSpc>
                    <a:spcPct val="100000"/>
                  </a:lnSpc>
                  <a:spcBef>
                    <a:spcPts val="0"/>
                  </a:spcBef>
                  <a:spcAft>
                    <a:spcPts val="0"/>
                  </a:spcAft>
                  <a:buClr>
                    <a:srgbClr val="000000"/>
                  </a:buClr>
                  <a:buFont typeface="Arial"/>
                  <a:buNone/>
                </a:pPr>
                <a:r>
                  <a:t/>
                </a:r>
                <a:endParaRPr b="0" i="0" sz="500" u="none" cap="none" strike="noStrike">
                  <a:solidFill>
                    <a:srgbClr val="4285F4"/>
                  </a:solidFill>
                  <a:latin typeface="Calibri"/>
                  <a:ea typeface="Calibri"/>
                  <a:cs typeface="Calibri"/>
                  <a:sym typeface="Calibri"/>
                </a:endParaRPr>
              </a:p>
            </p:txBody>
          </p:sp>
        </p:grpSp>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xit" presetID="10" presetSubtype="0">
                                  <p:stCondLst>
                                    <p:cond delay="0"/>
                                  </p:stCondLst>
                                  <p:childTnLst>
                                    <p:animEffect filter="fade" transition="out">
                                      <p:cBhvr>
                                        <p:cTn dur="300"/>
                                        <p:tgtEl>
                                          <p:spTgt spid="631"/>
                                        </p:tgtEl>
                                      </p:cBhvr>
                                    </p:animEffect>
                                    <p:set>
                                      <p:cBhvr>
                                        <p:cTn dur="1" fill="hold">
                                          <p:stCondLst>
                                            <p:cond delay="300"/>
                                          </p:stCondLst>
                                        </p:cTn>
                                        <p:tgtEl>
                                          <p:spTgt spid="631"/>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7F9F8"/>
        </a:solidFill>
      </p:bgPr>
    </p:bg>
    <p:spTree>
      <p:nvGrpSpPr>
        <p:cNvPr id="640" name="Shape 640"/>
        <p:cNvGrpSpPr/>
        <p:nvPr/>
      </p:nvGrpSpPr>
      <p:grpSpPr>
        <a:xfrm>
          <a:off x="0" y="0"/>
          <a:ext cx="0" cy="0"/>
          <a:chOff x="0" y="0"/>
          <a:chExt cx="0" cy="0"/>
        </a:xfrm>
      </p:grpSpPr>
      <p:sp>
        <p:nvSpPr>
          <p:cNvPr id="641" name="Shape 641"/>
          <p:cNvSpPr txBox="1"/>
          <p:nvPr/>
        </p:nvSpPr>
        <p:spPr>
          <a:xfrm>
            <a:off x="187415" y="2550628"/>
            <a:ext cx="2984100" cy="1125000"/>
          </a:xfrm>
          <a:prstGeom prst="rect">
            <a:avLst/>
          </a:prstGeom>
          <a:noFill/>
          <a:ln>
            <a:noFill/>
          </a:ln>
        </p:spPr>
        <p:txBody>
          <a:bodyPr anchorCtr="0" anchor="ctr" bIns="34275" lIns="34275" rIns="34275" wrap="square" tIns="34275">
            <a:noAutofit/>
          </a:bodyPr>
          <a:lstStyle/>
          <a:p>
            <a:pPr indent="0" lvl="0" marL="0" marR="0" rtl="0" algn="ctr">
              <a:lnSpc>
                <a:spcPct val="100000"/>
              </a:lnSpc>
              <a:spcBef>
                <a:spcPts val="0"/>
              </a:spcBef>
              <a:spcAft>
                <a:spcPts val="0"/>
              </a:spcAft>
              <a:buClr>
                <a:srgbClr val="4286F3"/>
              </a:buClr>
              <a:buFont typeface="Roboto"/>
              <a:buNone/>
            </a:pPr>
            <a:r>
              <a:rPr b="1" i="0" lang="en" sz="5600" u="none" cap="none" strike="noStrike">
                <a:solidFill>
                  <a:srgbClr val="4286F3"/>
                </a:solidFill>
                <a:latin typeface="Roboto"/>
                <a:ea typeface="Roboto"/>
                <a:cs typeface="Roboto"/>
                <a:sym typeface="Roboto"/>
              </a:rPr>
              <a:t>4x</a:t>
            </a:r>
            <a:r>
              <a:rPr b="0" i="0" lang="en" sz="5600" u="none" cap="none" strike="noStrike">
                <a:solidFill>
                  <a:srgbClr val="4286F3"/>
                </a:solidFill>
                <a:latin typeface="Source Sans Pro"/>
                <a:ea typeface="Source Sans Pro"/>
                <a:cs typeface="Source Sans Pro"/>
                <a:sym typeface="Source Sans Pro"/>
              </a:rPr>
              <a:t> </a:t>
            </a:r>
          </a:p>
        </p:txBody>
      </p:sp>
      <p:sp>
        <p:nvSpPr>
          <p:cNvPr id="642" name="Shape 642"/>
          <p:cNvSpPr txBox="1"/>
          <p:nvPr/>
        </p:nvSpPr>
        <p:spPr>
          <a:xfrm>
            <a:off x="2509518" y="2550628"/>
            <a:ext cx="2466900" cy="1125000"/>
          </a:xfrm>
          <a:prstGeom prst="rect">
            <a:avLst/>
          </a:prstGeom>
          <a:noFill/>
          <a:ln>
            <a:noFill/>
          </a:ln>
        </p:spPr>
        <p:txBody>
          <a:bodyPr anchorCtr="0" anchor="ctr" bIns="34275" lIns="34275" rIns="34275" wrap="square" tIns="34275">
            <a:noAutofit/>
          </a:bodyPr>
          <a:lstStyle/>
          <a:p>
            <a:pPr indent="0" lvl="0" marL="0" marR="0" rtl="0" algn="ctr">
              <a:lnSpc>
                <a:spcPct val="100000"/>
              </a:lnSpc>
              <a:spcBef>
                <a:spcPts val="0"/>
              </a:spcBef>
              <a:spcAft>
                <a:spcPts val="0"/>
              </a:spcAft>
              <a:buClr>
                <a:srgbClr val="4286F3"/>
              </a:buClr>
              <a:buFont typeface="Roboto"/>
              <a:buNone/>
            </a:pPr>
            <a:r>
              <a:rPr b="1" i="0" lang="en" sz="5600" u="none" cap="none" strike="noStrike">
                <a:solidFill>
                  <a:srgbClr val="4286F3"/>
                </a:solidFill>
                <a:latin typeface="Roboto"/>
                <a:ea typeface="Roboto"/>
                <a:cs typeface="Roboto"/>
                <a:sym typeface="Roboto"/>
              </a:rPr>
              <a:t>10x</a:t>
            </a:r>
            <a:r>
              <a:rPr b="0" i="0" lang="en" sz="5600" u="none" cap="none" strike="noStrike">
                <a:solidFill>
                  <a:srgbClr val="4286F3"/>
                </a:solidFill>
                <a:latin typeface="Source Sans Pro"/>
                <a:ea typeface="Source Sans Pro"/>
                <a:cs typeface="Source Sans Pro"/>
                <a:sym typeface="Source Sans Pro"/>
              </a:rPr>
              <a:t> </a:t>
            </a:r>
          </a:p>
        </p:txBody>
      </p:sp>
      <p:sp>
        <p:nvSpPr>
          <p:cNvPr id="643" name="Shape 643"/>
          <p:cNvSpPr txBox="1"/>
          <p:nvPr/>
        </p:nvSpPr>
        <p:spPr>
          <a:xfrm>
            <a:off x="828553" y="3126789"/>
            <a:ext cx="1701900" cy="1125000"/>
          </a:xfrm>
          <a:prstGeom prst="rect">
            <a:avLst/>
          </a:prstGeom>
          <a:noFill/>
          <a:ln>
            <a:noFill/>
          </a:ln>
        </p:spPr>
        <p:txBody>
          <a:bodyPr anchorCtr="0" anchor="ctr" bIns="34275" lIns="34275" rIns="34275" wrap="square" tIns="34275">
            <a:noAutofit/>
          </a:bodyPr>
          <a:lstStyle/>
          <a:p>
            <a:pPr indent="0" lvl="0" marL="0" marR="0" rtl="0" algn="ctr">
              <a:lnSpc>
                <a:spcPct val="100000"/>
              </a:lnSpc>
              <a:spcBef>
                <a:spcPts val="0"/>
              </a:spcBef>
              <a:spcAft>
                <a:spcPts val="0"/>
              </a:spcAft>
              <a:buClr>
                <a:srgbClr val="445863"/>
              </a:buClr>
              <a:buFont typeface="Roboto"/>
              <a:buNone/>
            </a:pPr>
            <a:r>
              <a:rPr b="0" i="1" lang="en" sz="3800" u="none" cap="none" strike="noStrike">
                <a:solidFill>
                  <a:srgbClr val="445863"/>
                </a:solidFill>
                <a:latin typeface="Roboto"/>
                <a:ea typeface="Roboto"/>
                <a:cs typeface="Roboto"/>
                <a:sym typeface="Roboto"/>
              </a:rPr>
              <a:t>faster</a:t>
            </a:r>
          </a:p>
        </p:txBody>
      </p:sp>
      <p:sp>
        <p:nvSpPr>
          <p:cNvPr id="644" name="Shape 644"/>
          <p:cNvSpPr txBox="1"/>
          <p:nvPr/>
        </p:nvSpPr>
        <p:spPr>
          <a:xfrm>
            <a:off x="2006081" y="3144271"/>
            <a:ext cx="3473700" cy="1125000"/>
          </a:xfrm>
          <a:prstGeom prst="rect">
            <a:avLst/>
          </a:prstGeom>
          <a:noFill/>
          <a:ln>
            <a:noFill/>
          </a:ln>
        </p:spPr>
        <p:txBody>
          <a:bodyPr anchorCtr="0" anchor="ctr" bIns="34275" lIns="34275" rIns="34275" wrap="square" tIns="34275">
            <a:noAutofit/>
          </a:bodyPr>
          <a:lstStyle/>
          <a:p>
            <a:pPr indent="0" lvl="0" marL="0" marR="0" rtl="0" algn="ctr">
              <a:lnSpc>
                <a:spcPct val="100000"/>
              </a:lnSpc>
              <a:spcBef>
                <a:spcPts val="0"/>
              </a:spcBef>
              <a:spcAft>
                <a:spcPts val="0"/>
              </a:spcAft>
              <a:buClr>
                <a:srgbClr val="445863"/>
              </a:buClr>
              <a:buFont typeface="Roboto"/>
              <a:buNone/>
            </a:pPr>
            <a:r>
              <a:rPr b="0" i="1" lang="en" sz="3800" u="none" cap="none" strike="noStrike">
                <a:solidFill>
                  <a:srgbClr val="445863"/>
                </a:solidFill>
                <a:latin typeface="Roboto"/>
                <a:ea typeface="Roboto"/>
                <a:cs typeface="Roboto"/>
                <a:sym typeface="Roboto"/>
              </a:rPr>
              <a:t>less</a:t>
            </a:r>
            <a:r>
              <a:rPr b="0" i="0" lang="en" sz="3800" u="none" cap="none" strike="noStrike">
                <a:solidFill>
                  <a:srgbClr val="445863"/>
                </a:solidFill>
                <a:latin typeface="Roboto"/>
                <a:ea typeface="Roboto"/>
                <a:cs typeface="Roboto"/>
                <a:sym typeface="Roboto"/>
              </a:rPr>
              <a:t> data</a:t>
            </a:r>
          </a:p>
        </p:txBody>
      </p:sp>
      <p:grpSp>
        <p:nvGrpSpPr>
          <p:cNvPr id="645" name="Shape 645"/>
          <p:cNvGrpSpPr/>
          <p:nvPr/>
        </p:nvGrpSpPr>
        <p:grpSpPr>
          <a:xfrm>
            <a:off x="5518736" y="-5471"/>
            <a:ext cx="3100892" cy="5155810"/>
            <a:chOff x="12473675" y="1536925"/>
            <a:chExt cx="7107249" cy="11817123"/>
          </a:xfrm>
        </p:grpSpPr>
        <p:pic>
          <p:nvPicPr>
            <p:cNvPr descr="Product_Demo.gif" id="646" name="Shape 646"/>
            <p:cNvPicPr preferRelativeResize="0"/>
            <p:nvPr/>
          </p:nvPicPr>
          <p:blipFill rotWithShape="1">
            <a:blip r:embed="rId3">
              <a:alphaModFix/>
            </a:blip>
            <a:srcRect b="0" l="0" r="0" t="0"/>
            <a:stretch/>
          </p:blipFill>
          <p:spPr>
            <a:xfrm>
              <a:off x="12651449" y="1794549"/>
              <a:ext cx="6751699" cy="11252825"/>
            </a:xfrm>
            <a:prstGeom prst="rect">
              <a:avLst/>
            </a:prstGeom>
            <a:noFill/>
            <a:ln>
              <a:noFill/>
            </a:ln>
          </p:spPr>
        </p:pic>
        <p:pic>
          <p:nvPicPr>
            <p:cNvPr id="647" name="Shape 647"/>
            <p:cNvPicPr preferRelativeResize="0"/>
            <p:nvPr/>
          </p:nvPicPr>
          <p:blipFill rotWithShape="1">
            <a:blip r:embed="rId4">
              <a:alphaModFix/>
            </a:blip>
            <a:srcRect b="0" l="0" r="0" t="0"/>
            <a:stretch/>
          </p:blipFill>
          <p:spPr>
            <a:xfrm>
              <a:off x="12473675" y="1536925"/>
              <a:ext cx="7107249" cy="11817123"/>
            </a:xfrm>
            <a:prstGeom prst="rect">
              <a:avLst/>
            </a:prstGeom>
            <a:noFill/>
            <a:ln>
              <a:noFill/>
            </a:ln>
          </p:spPr>
        </p:pic>
      </p:grpSp>
      <p:sp>
        <p:nvSpPr>
          <p:cNvPr id="648" name="Shape 648"/>
          <p:cNvSpPr txBox="1"/>
          <p:nvPr/>
        </p:nvSpPr>
        <p:spPr>
          <a:xfrm>
            <a:off x="873227" y="874225"/>
            <a:ext cx="3857700" cy="1125000"/>
          </a:xfrm>
          <a:prstGeom prst="rect">
            <a:avLst/>
          </a:prstGeom>
          <a:noFill/>
          <a:ln>
            <a:noFill/>
          </a:ln>
        </p:spPr>
        <p:txBody>
          <a:bodyPr anchorCtr="0" anchor="ctr" bIns="34275" lIns="34275" rIns="34275" wrap="square" tIns="34275">
            <a:noAutofit/>
          </a:bodyPr>
          <a:lstStyle/>
          <a:p>
            <a:pPr indent="0" lvl="0" marL="0" marR="0" rtl="0" algn="ctr">
              <a:lnSpc>
                <a:spcPct val="100000"/>
              </a:lnSpc>
              <a:spcBef>
                <a:spcPts val="0"/>
              </a:spcBef>
              <a:spcAft>
                <a:spcPts val="0"/>
              </a:spcAft>
              <a:buClr>
                <a:srgbClr val="4286F3"/>
              </a:buClr>
              <a:buFont typeface="Roboto"/>
              <a:buNone/>
            </a:pPr>
            <a:r>
              <a:rPr b="1" i="0" lang="en" sz="5600" u="none" cap="none" strike="noStrike">
                <a:solidFill>
                  <a:srgbClr val="4286F3"/>
                </a:solidFill>
                <a:latin typeface="Roboto"/>
                <a:ea typeface="Roboto"/>
                <a:cs typeface="Roboto"/>
                <a:sym typeface="Roboto"/>
              </a:rPr>
              <a:t>&lt;1 second </a:t>
            </a:r>
          </a:p>
        </p:txBody>
      </p:sp>
      <p:sp>
        <p:nvSpPr>
          <p:cNvPr id="649" name="Shape 649"/>
          <p:cNvSpPr txBox="1"/>
          <p:nvPr/>
        </p:nvSpPr>
        <p:spPr>
          <a:xfrm>
            <a:off x="703450" y="1450400"/>
            <a:ext cx="4514100" cy="1125000"/>
          </a:xfrm>
          <a:prstGeom prst="rect">
            <a:avLst/>
          </a:prstGeom>
          <a:noFill/>
          <a:ln>
            <a:noFill/>
          </a:ln>
        </p:spPr>
        <p:txBody>
          <a:bodyPr anchorCtr="0" anchor="ctr" bIns="34275" lIns="34275" rIns="34275" wrap="square" tIns="34275">
            <a:noAutofit/>
          </a:bodyPr>
          <a:lstStyle/>
          <a:p>
            <a:pPr indent="0" lvl="0" marL="0" marR="0" rtl="0" algn="ctr">
              <a:lnSpc>
                <a:spcPct val="100000"/>
              </a:lnSpc>
              <a:spcBef>
                <a:spcPts val="0"/>
              </a:spcBef>
              <a:spcAft>
                <a:spcPts val="0"/>
              </a:spcAft>
              <a:buClr>
                <a:srgbClr val="445863"/>
              </a:buClr>
              <a:buFont typeface="Roboto"/>
              <a:buNone/>
            </a:pPr>
            <a:r>
              <a:rPr b="0" i="1" lang="en" sz="3800" u="none" cap="none" strike="noStrike">
                <a:solidFill>
                  <a:srgbClr val="445863"/>
                </a:solidFill>
                <a:latin typeface="Roboto"/>
                <a:ea typeface="Roboto"/>
                <a:cs typeface="Roboto"/>
                <a:sym typeface="Roboto"/>
              </a:rPr>
              <a:t>median load time</a:t>
            </a: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7F9F8"/>
        </a:solidFill>
      </p:bgPr>
    </p:bg>
    <p:spTree>
      <p:nvGrpSpPr>
        <p:cNvPr id="653" name="Shape 653"/>
        <p:cNvGrpSpPr/>
        <p:nvPr/>
      </p:nvGrpSpPr>
      <p:grpSpPr>
        <a:xfrm>
          <a:off x="0" y="0"/>
          <a:ext cx="0" cy="0"/>
          <a:chOff x="0" y="0"/>
          <a:chExt cx="0" cy="0"/>
        </a:xfrm>
      </p:grpSpPr>
      <p:grpSp>
        <p:nvGrpSpPr>
          <p:cNvPr id="654" name="Shape 654"/>
          <p:cNvGrpSpPr/>
          <p:nvPr/>
        </p:nvGrpSpPr>
        <p:grpSpPr>
          <a:xfrm>
            <a:off x="2931391" y="1457299"/>
            <a:ext cx="1662976" cy="2837845"/>
            <a:chOff x="8223074" y="85100"/>
            <a:chExt cx="7937837" cy="13545801"/>
          </a:xfrm>
        </p:grpSpPr>
        <p:pic>
          <p:nvPicPr>
            <p:cNvPr id="655" name="Shape 655"/>
            <p:cNvPicPr preferRelativeResize="0"/>
            <p:nvPr/>
          </p:nvPicPr>
          <p:blipFill rotWithShape="1">
            <a:blip r:embed="rId3">
              <a:alphaModFix/>
            </a:blip>
            <a:srcRect b="0" l="0" r="0" t="0"/>
            <a:stretch/>
          </p:blipFill>
          <p:spPr>
            <a:xfrm>
              <a:off x="9135222" y="1161025"/>
              <a:ext cx="6099599" cy="10843732"/>
            </a:xfrm>
            <a:prstGeom prst="rect">
              <a:avLst/>
            </a:prstGeom>
            <a:noFill/>
            <a:ln>
              <a:noFill/>
            </a:ln>
          </p:spPr>
        </p:pic>
        <p:pic>
          <p:nvPicPr>
            <p:cNvPr descr="nexus-frame.png" id="656" name="Shape 656"/>
            <p:cNvPicPr preferRelativeResize="0"/>
            <p:nvPr/>
          </p:nvPicPr>
          <p:blipFill rotWithShape="1">
            <a:blip r:embed="rId4">
              <a:alphaModFix/>
            </a:blip>
            <a:srcRect b="0" l="0" r="0" t="0"/>
            <a:stretch/>
          </p:blipFill>
          <p:spPr>
            <a:xfrm>
              <a:off x="8223074" y="85100"/>
              <a:ext cx="7937837" cy="13545801"/>
            </a:xfrm>
            <a:prstGeom prst="rect">
              <a:avLst/>
            </a:prstGeom>
            <a:noFill/>
            <a:ln>
              <a:noFill/>
            </a:ln>
          </p:spPr>
        </p:pic>
      </p:grpSp>
      <p:grpSp>
        <p:nvGrpSpPr>
          <p:cNvPr id="657" name="Shape 657"/>
          <p:cNvGrpSpPr/>
          <p:nvPr/>
        </p:nvGrpSpPr>
        <p:grpSpPr>
          <a:xfrm>
            <a:off x="6644664" y="1457631"/>
            <a:ext cx="1662976" cy="2837845"/>
            <a:chOff x="8223074" y="85100"/>
            <a:chExt cx="7937837" cy="13545801"/>
          </a:xfrm>
        </p:grpSpPr>
        <p:pic>
          <p:nvPicPr>
            <p:cNvPr id="658" name="Shape 658"/>
            <p:cNvPicPr preferRelativeResize="0"/>
            <p:nvPr/>
          </p:nvPicPr>
          <p:blipFill rotWithShape="1">
            <a:blip r:embed="rId5">
              <a:alphaModFix/>
            </a:blip>
            <a:srcRect b="0" l="0" r="0" t="0"/>
            <a:stretch/>
          </p:blipFill>
          <p:spPr>
            <a:xfrm>
              <a:off x="9135225" y="1161023"/>
              <a:ext cx="6099599" cy="10843732"/>
            </a:xfrm>
            <a:prstGeom prst="rect">
              <a:avLst/>
            </a:prstGeom>
            <a:noFill/>
            <a:ln>
              <a:noFill/>
            </a:ln>
          </p:spPr>
        </p:pic>
        <p:pic>
          <p:nvPicPr>
            <p:cNvPr descr="nexus-frame.png" id="659" name="Shape 659"/>
            <p:cNvPicPr preferRelativeResize="0"/>
            <p:nvPr/>
          </p:nvPicPr>
          <p:blipFill rotWithShape="1">
            <a:blip r:embed="rId4">
              <a:alphaModFix/>
            </a:blip>
            <a:srcRect b="0" l="0" r="0" t="0"/>
            <a:stretch/>
          </p:blipFill>
          <p:spPr>
            <a:xfrm>
              <a:off x="8223074" y="85100"/>
              <a:ext cx="7937837" cy="13545801"/>
            </a:xfrm>
            <a:prstGeom prst="rect">
              <a:avLst/>
            </a:prstGeom>
            <a:noFill/>
            <a:ln>
              <a:noFill/>
            </a:ln>
          </p:spPr>
        </p:pic>
      </p:grpSp>
      <p:grpSp>
        <p:nvGrpSpPr>
          <p:cNvPr id="660" name="Shape 660"/>
          <p:cNvGrpSpPr/>
          <p:nvPr/>
        </p:nvGrpSpPr>
        <p:grpSpPr>
          <a:xfrm>
            <a:off x="836359" y="1460426"/>
            <a:ext cx="1659801" cy="2832426"/>
            <a:chOff x="8223074" y="85100"/>
            <a:chExt cx="7937837" cy="13545801"/>
          </a:xfrm>
        </p:grpSpPr>
        <p:pic>
          <p:nvPicPr>
            <p:cNvPr id="661" name="Shape 661"/>
            <p:cNvPicPr preferRelativeResize="0"/>
            <p:nvPr/>
          </p:nvPicPr>
          <p:blipFill rotWithShape="1">
            <a:blip r:embed="rId6">
              <a:alphaModFix/>
            </a:blip>
            <a:srcRect b="0" l="0" r="0" t="0"/>
            <a:stretch/>
          </p:blipFill>
          <p:spPr>
            <a:xfrm>
              <a:off x="9135225" y="1161025"/>
              <a:ext cx="6099599" cy="10843732"/>
            </a:xfrm>
            <a:prstGeom prst="rect">
              <a:avLst/>
            </a:prstGeom>
            <a:noFill/>
            <a:ln>
              <a:noFill/>
            </a:ln>
          </p:spPr>
        </p:pic>
        <p:pic>
          <p:nvPicPr>
            <p:cNvPr descr="nexus-frame.png" id="662" name="Shape 662"/>
            <p:cNvPicPr preferRelativeResize="0"/>
            <p:nvPr/>
          </p:nvPicPr>
          <p:blipFill rotWithShape="1">
            <a:blip r:embed="rId4">
              <a:alphaModFix/>
            </a:blip>
            <a:srcRect b="0" l="0" r="0" t="0"/>
            <a:stretch/>
          </p:blipFill>
          <p:spPr>
            <a:xfrm>
              <a:off x="8223074" y="85100"/>
              <a:ext cx="7937837" cy="13545801"/>
            </a:xfrm>
            <a:prstGeom prst="rect">
              <a:avLst/>
            </a:prstGeom>
            <a:noFill/>
            <a:ln>
              <a:noFill/>
            </a:ln>
          </p:spPr>
        </p:pic>
      </p:grpSp>
      <p:sp>
        <p:nvSpPr>
          <p:cNvPr id="663" name="Shape 663"/>
          <p:cNvSpPr txBox="1"/>
          <p:nvPr/>
        </p:nvSpPr>
        <p:spPr>
          <a:xfrm>
            <a:off x="-25" y="527450"/>
            <a:ext cx="9144000" cy="412200"/>
          </a:xfrm>
          <a:prstGeom prst="rect">
            <a:avLst/>
          </a:prstGeom>
          <a:noFill/>
          <a:ln>
            <a:noFill/>
          </a:ln>
        </p:spPr>
        <p:txBody>
          <a:bodyPr anchorCtr="0" anchor="ctr" bIns="34275" lIns="34275" rIns="34275" wrap="square" tIns="34275">
            <a:noAutofit/>
          </a:bodyPr>
          <a:lstStyle/>
          <a:p>
            <a:pPr indent="0" lvl="0" marL="0" marR="0" rtl="0" algn="ctr">
              <a:lnSpc>
                <a:spcPct val="100000"/>
              </a:lnSpc>
              <a:spcBef>
                <a:spcPts val="0"/>
              </a:spcBef>
              <a:spcAft>
                <a:spcPts val="0"/>
              </a:spcAft>
              <a:buClr>
                <a:srgbClr val="4285F4"/>
              </a:buClr>
              <a:buFont typeface="Consolas"/>
              <a:buNone/>
            </a:pPr>
            <a:r>
              <a:rPr b="1" i="0" lang="en" sz="2400" u="none" cap="none" strike="noStrike">
                <a:solidFill>
                  <a:srgbClr val="4285F4"/>
                </a:solidFill>
                <a:latin typeface="Consolas"/>
                <a:ea typeface="Consolas"/>
                <a:cs typeface="Consolas"/>
                <a:sym typeface="Consolas"/>
              </a:rPr>
              <a:t>&lt;amp-install-serviceworker&gt;</a:t>
            </a:r>
          </a:p>
        </p:txBody>
      </p:sp>
      <p:grpSp>
        <p:nvGrpSpPr>
          <p:cNvPr id="664" name="Shape 664"/>
          <p:cNvGrpSpPr/>
          <p:nvPr/>
        </p:nvGrpSpPr>
        <p:grpSpPr>
          <a:xfrm>
            <a:off x="5024415" y="2281119"/>
            <a:ext cx="1191101" cy="1190986"/>
            <a:chOff x="5025824" y="1976319"/>
            <a:chExt cx="1191101" cy="1190986"/>
          </a:xfrm>
        </p:grpSpPr>
        <p:grpSp>
          <p:nvGrpSpPr>
            <p:cNvPr id="665" name="Shape 665"/>
            <p:cNvGrpSpPr/>
            <p:nvPr/>
          </p:nvGrpSpPr>
          <p:grpSpPr>
            <a:xfrm>
              <a:off x="5025824" y="1976319"/>
              <a:ext cx="1191101" cy="1190986"/>
              <a:chOff x="396512" y="1815550"/>
              <a:chExt cx="1145400" cy="1145400"/>
            </a:xfrm>
          </p:grpSpPr>
          <p:sp>
            <p:nvSpPr>
              <p:cNvPr id="666" name="Shape 666"/>
              <p:cNvSpPr/>
              <p:nvPr/>
            </p:nvSpPr>
            <p:spPr>
              <a:xfrm>
                <a:off x="396512" y="1815550"/>
                <a:ext cx="1145400" cy="1145400"/>
              </a:xfrm>
              <a:prstGeom prst="ellipse">
                <a:avLst/>
              </a:prstGeom>
              <a:solidFill>
                <a:srgbClr val="FFAB40"/>
              </a:solidFill>
              <a:ln>
                <a:noFill/>
              </a:ln>
            </p:spPr>
            <p:txBody>
              <a:bodyPr anchorCtr="0" anchor="ctr" bIns="34275" lIns="34275" rIns="34275" wrap="square" tIns="3427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667" name="Shape 667"/>
              <p:cNvSpPr/>
              <p:nvPr/>
            </p:nvSpPr>
            <p:spPr>
              <a:xfrm>
                <a:off x="477671" y="1896693"/>
                <a:ext cx="983100" cy="983100"/>
              </a:xfrm>
              <a:prstGeom prst="ellipse">
                <a:avLst/>
              </a:prstGeom>
              <a:solidFill>
                <a:srgbClr val="FFAB40"/>
              </a:solidFill>
              <a:ln cap="flat" cmpd="sng" w="25400">
                <a:solidFill>
                  <a:srgbClr val="FFFFFF"/>
                </a:solidFill>
                <a:prstDash val="solid"/>
                <a:round/>
                <a:headEnd len="med" w="med" type="none"/>
                <a:tailEnd len="med" w="med" type="none"/>
              </a:ln>
            </p:spPr>
            <p:txBody>
              <a:bodyPr anchorCtr="0" anchor="ctr" bIns="17150" lIns="34275" rIns="34275" wrap="square" tIns="17150">
                <a:noAutofit/>
              </a:bodyPr>
              <a:lstStyle/>
              <a:p>
                <a:pPr indent="0" lvl="0" marL="0" marR="0" rtl="0" algn="ctr">
                  <a:lnSpc>
                    <a:spcPct val="100000"/>
                  </a:lnSpc>
                  <a:spcBef>
                    <a:spcPts val="0"/>
                  </a:spcBef>
                  <a:spcAft>
                    <a:spcPts val="0"/>
                  </a:spcAft>
                  <a:buClr>
                    <a:srgbClr val="000000"/>
                  </a:buClr>
                  <a:buFont typeface="Arial"/>
                  <a:buNone/>
                </a:pPr>
                <a:r>
                  <a:t/>
                </a:r>
                <a:endParaRPr b="0" i="0" sz="500" u="none" cap="none" strike="noStrike">
                  <a:solidFill>
                    <a:srgbClr val="FFFFFF"/>
                  </a:solidFill>
                  <a:latin typeface="Arial"/>
                  <a:ea typeface="Arial"/>
                  <a:cs typeface="Arial"/>
                  <a:sym typeface="Arial"/>
                </a:endParaRPr>
              </a:p>
            </p:txBody>
          </p:sp>
        </p:grpSp>
        <p:sp>
          <p:nvSpPr>
            <p:cNvPr id="668" name="Shape 668"/>
            <p:cNvSpPr/>
            <p:nvPr/>
          </p:nvSpPr>
          <p:spPr>
            <a:xfrm>
              <a:off x="5321334" y="2438812"/>
              <a:ext cx="432103" cy="432106"/>
            </a:xfrm>
            <a:custGeom>
              <a:pathLst>
                <a:path extrusionOk="0" h="120000" w="120000">
                  <a:moveTo>
                    <a:pt x="109843" y="58683"/>
                  </a:moveTo>
                  <a:cubicBezTo>
                    <a:pt x="109843" y="56050"/>
                    <a:pt x="111724" y="53040"/>
                    <a:pt x="114357" y="52288"/>
                  </a:cubicBezTo>
                  <a:cubicBezTo>
                    <a:pt x="116238" y="51536"/>
                    <a:pt x="116238" y="51536"/>
                    <a:pt x="116238" y="51536"/>
                  </a:cubicBezTo>
                  <a:cubicBezTo>
                    <a:pt x="118871" y="50783"/>
                    <a:pt x="120000" y="48150"/>
                    <a:pt x="119247" y="45893"/>
                  </a:cubicBezTo>
                  <a:cubicBezTo>
                    <a:pt x="115862" y="35736"/>
                    <a:pt x="115862" y="35736"/>
                    <a:pt x="115862" y="35736"/>
                  </a:cubicBezTo>
                  <a:cubicBezTo>
                    <a:pt x="115109" y="33479"/>
                    <a:pt x="112476" y="31974"/>
                    <a:pt x="110219" y="32727"/>
                  </a:cubicBezTo>
                  <a:cubicBezTo>
                    <a:pt x="107962" y="33479"/>
                    <a:pt x="107962" y="33479"/>
                    <a:pt x="107962" y="33479"/>
                  </a:cubicBezTo>
                  <a:cubicBezTo>
                    <a:pt x="105705" y="34231"/>
                    <a:pt x="102319" y="33479"/>
                    <a:pt x="100815" y="31222"/>
                  </a:cubicBezTo>
                  <a:cubicBezTo>
                    <a:pt x="94420" y="23699"/>
                    <a:pt x="94420" y="23699"/>
                    <a:pt x="94420" y="23699"/>
                  </a:cubicBezTo>
                  <a:cubicBezTo>
                    <a:pt x="92539" y="21818"/>
                    <a:pt x="91786" y="18432"/>
                    <a:pt x="92915" y="16175"/>
                  </a:cubicBezTo>
                  <a:cubicBezTo>
                    <a:pt x="94043" y="14294"/>
                    <a:pt x="94043" y="14294"/>
                    <a:pt x="94043" y="14294"/>
                  </a:cubicBezTo>
                  <a:cubicBezTo>
                    <a:pt x="95172" y="12037"/>
                    <a:pt x="94043" y="9028"/>
                    <a:pt x="91786" y="7899"/>
                  </a:cubicBezTo>
                  <a:cubicBezTo>
                    <a:pt x="82382" y="3385"/>
                    <a:pt x="82382" y="3385"/>
                    <a:pt x="82382" y="3385"/>
                  </a:cubicBezTo>
                  <a:cubicBezTo>
                    <a:pt x="80125" y="2257"/>
                    <a:pt x="77492" y="3009"/>
                    <a:pt x="76363" y="5266"/>
                  </a:cubicBezTo>
                  <a:cubicBezTo>
                    <a:pt x="75235" y="7147"/>
                    <a:pt x="75235" y="7147"/>
                    <a:pt x="75235" y="7147"/>
                  </a:cubicBezTo>
                  <a:cubicBezTo>
                    <a:pt x="74106" y="9780"/>
                    <a:pt x="71097" y="11285"/>
                    <a:pt x="68463" y="10909"/>
                  </a:cubicBezTo>
                  <a:cubicBezTo>
                    <a:pt x="58683" y="10156"/>
                    <a:pt x="58683" y="10156"/>
                    <a:pt x="58683" y="10156"/>
                  </a:cubicBezTo>
                  <a:cubicBezTo>
                    <a:pt x="56050" y="10156"/>
                    <a:pt x="53040" y="8275"/>
                    <a:pt x="52288" y="5642"/>
                  </a:cubicBezTo>
                  <a:cubicBezTo>
                    <a:pt x="51536" y="3761"/>
                    <a:pt x="51536" y="3761"/>
                    <a:pt x="51536" y="3761"/>
                  </a:cubicBezTo>
                  <a:cubicBezTo>
                    <a:pt x="50783" y="1128"/>
                    <a:pt x="48150" y="0"/>
                    <a:pt x="45893" y="752"/>
                  </a:cubicBezTo>
                  <a:cubicBezTo>
                    <a:pt x="35736" y="4137"/>
                    <a:pt x="35736" y="4137"/>
                    <a:pt x="35736" y="4137"/>
                  </a:cubicBezTo>
                  <a:cubicBezTo>
                    <a:pt x="33479" y="4890"/>
                    <a:pt x="31974" y="7523"/>
                    <a:pt x="32727" y="9780"/>
                  </a:cubicBezTo>
                  <a:cubicBezTo>
                    <a:pt x="33479" y="12037"/>
                    <a:pt x="33479" y="12037"/>
                    <a:pt x="33479" y="12037"/>
                  </a:cubicBezTo>
                  <a:cubicBezTo>
                    <a:pt x="34231" y="14294"/>
                    <a:pt x="33103" y="17680"/>
                    <a:pt x="31222" y="19184"/>
                  </a:cubicBezTo>
                  <a:cubicBezTo>
                    <a:pt x="23322" y="25956"/>
                    <a:pt x="23322" y="25956"/>
                    <a:pt x="23322" y="25956"/>
                  </a:cubicBezTo>
                  <a:cubicBezTo>
                    <a:pt x="21442" y="27836"/>
                    <a:pt x="18056" y="28589"/>
                    <a:pt x="15799" y="27460"/>
                  </a:cubicBezTo>
                  <a:cubicBezTo>
                    <a:pt x="13542" y="26332"/>
                    <a:pt x="13542" y="26332"/>
                    <a:pt x="13542" y="26332"/>
                  </a:cubicBezTo>
                  <a:cubicBezTo>
                    <a:pt x="11285" y="25203"/>
                    <a:pt x="8652" y="25956"/>
                    <a:pt x="7523" y="28213"/>
                  </a:cubicBezTo>
                  <a:cubicBezTo>
                    <a:pt x="2633" y="37617"/>
                    <a:pt x="2633" y="37617"/>
                    <a:pt x="2633" y="37617"/>
                  </a:cubicBezTo>
                  <a:cubicBezTo>
                    <a:pt x="1504" y="39874"/>
                    <a:pt x="2633" y="42884"/>
                    <a:pt x="4890" y="44012"/>
                  </a:cubicBezTo>
                  <a:cubicBezTo>
                    <a:pt x="7147" y="45141"/>
                    <a:pt x="7147" y="45141"/>
                    <a:pt x="7147" y="45141"/>
                  </a:cubicBezTo>
                  <a:cubicBezTo>
                    <a:pt x="9404" y="46269"/>
                    <a:pt x="10909" y="49278"/>
                    <a:pt x="10532" y="51912"/>
                  </a:cubicBezTo>
                  <a:cubicBezTo>
                    <a:pt x="10156" y="61692"/>
                    <a:pt x="10156" y="61692"/>
                    <a:pt x="10156" y="61692"/>
                  </a:cubicBezTo>
                  <a:cubicBezTo>
                    <a:pt x="10156" y="63949"/>
                    <a:pt x="8275" y="66959"/>
                    <a:pt x="5642" y="67711"/>
                  </a:cubicBezTo>
                  <a:cubicBezTo>
                    <a:pt x="3761" y="68463"/>
                    <a:pt x="3761" y="68463"/>
                    <a:pt x="3761" y="68463"/>
                  </a:cubicBezTo>
                  <a:cubicBezTo>
                    <a:pt x="1128" y="69216"/>
                    <a:pt x="0" y="71849"/>
                    <a:pt x="752" y="74482"/>
                  </a:cubicBezTo>
                  <a:cubicBezTo>
                    <a:pt x="4137" y="84263"/>
                    <a:pt x="4137" y="84263"/>
                    <a:pt x="4137" y="84263"/>
                  </a:cubicBezTo>
                  <a:cubicBezTo>
                    <a:pt x="4890" y="86520"/>
                    <a:pt x="7523" y="88025"/>
                    <a:pt x="9780" y="87272"/>
                  </a:cubicBezTo>
                  <a:cubicBezTo>
                    <a:pt x="12037" y="86520"/>
                    <a:pt x="12037" y="86520"/>
                    <a:pt x="12037" y="86520"/>
                  </a:cubicBezTo>
                  <a:cubicBezTo>
                    <a:pt x="14294" y="85768"/>
                    <a:pt x="17680" y="86896"/>
                    <a:pt x="19184" y="88777"/>
                  </a:cubicBezTo>
                  <a:cubicBezTo>
                    <a:pt x="25579" y="96300"/>
                    <a:pt x="25579" y="96300"/>
                    <a:pt x="25579" y="96300"/>
                  </a:cubicBezTo>
                  <a:cubicBezTo>
                    <a:pt x="27460" y="98181"/>
                    <a:pt x="28213" y="101567"/>
                    <a:pt x="27084" y="103824"/>
                  </a:cubicBezTo>
                  <a:cubicBezTo>
                    <a:pt x="25956" y="105705"/>
                    <a:pt x="25956" y="105705"/>
                    <a:pt x="25956" y="105705"/>
                  </a:cubicBezTo>
                  <a:cubicBezTo>
                    <a:pt x="24827" y="107962"/>
                    <a:pt x="25956" y="110971"/>
                    <a:pt x="28213" y="112100"/>
                  </a:cubicBezTo>
                  <a:cubicBezTo>
                    <a:pt x="37617" y="116614"/>
                    <a:pt x="37617" y="116614"/>
                    <a:pt x="37617" y="116614"/>
                  </a:cubicBezTo>
                  <a:cubicBezTo>
                    <a:pt x="39874" y="117742"/>
                    <a:pt x="42507" y="116990"/>
                    <a:pt x="43636" y="114733"/>
                  </a:cubicBezTo>
                  <a:cubicBezTo>
                    <a:pt x="44764" y="112852"/>
                    <a:pt x="44764" y="112852"/>
                    <a:pt x="44764" y="112852"/>
                  </a:cubicBezTo>
                  <a:cubicBezTo>
                    <a:pt x="45893" y="110595"/>
                    <a:pt x="48902" y="108714"/>
                    <a:pt x="51536" y="109467"/>
                  </a:cubicBezTo>
                  <a:cubicBezTo>
                    <a:pt x="61316" y="109843"/>
                    <a:pt x="61316" y="109843"/>
                    <a:pt x="61316" y="109843"/>
                  </a:cubicBezTo>
                  <a:cubicBezTo>
                    <a:pt x="63949" y="109843"/>
                    <a:pt x="66959" y="111724"/>
                    <a:pt x="67711" y="114357"/>
                  </a:cubicBezTo>
                  <a:cubicBezTo>
                    <a:pt x="68463" y="116238"/>
                    <a:pt x="68463" y="116238"/>
                    <a:pt x="68463" y="116238"/>
                  </a:cubicBezTo>
                  <a:cubicBezTo>
                    <a:pt x="69216" y="118871"/>
                    <a:pt x="71849" y="120000"/>
                    <a:pt x="74106" y="119247"/>
                  </a:cubicBezTo>
                  <a:cubicBezTo>
                    <a:pt x="84263" y="115862"/>
                    <a:pt x="84263" y="115862"/>
                    <a:pt x="84263" y="115862"/>
                  </a:cubicBezTo>
                  <a:cubicBezTo>
                    <a:pt x="86520" y="115109"/>
                    <a:pt x="88025" y="112476"/>
                    <a:pt x="87272" y="110219"/>
                  </a:cubicBezTo>
                  <a:cubicBezTo>
                    <a:pt x="86520" y="107962"/>
                    <a:pt x="86520" y="107962"/>
                    <a:pt x="86520" y="107962"/>
                  </a:cubicBezTo>
                  <a:cubicBezTo>
                    <a:pt x="85768" y="105705"/>
                    <a:pt x="86896" y="102319"/>
                    <a:pt x="88777" y="100815"/>
                  </a:cubicBezTo>
                  <a:cubicBezTo>
                    <a:pt x="96300" y="94796"/>
                    <a:pt x="96300" y="94796"/>
                    <a:pt x="96300" y="94796"/>
                  </a:cubicBezTo>
                  <a:cubicBezTo>
                    <a:pt x="97805" y="92915"/>
                    <a:pt x="101191" y="92163"/>
                    <a:pt x="103448" y="93291"/>
                  </a:cubicBezTo>
                  <a:cubicBezTo>
                    <a:pt x="105329" y="94043"/>
                    <a:pt x="105329" y="94043"/>
                    <a:pt x="105329" y="94043"/>
                  </a:cubicBezTo>
                  <a:cubicBezTo>
                    <a:pt x="107586" y="95172"/>
                    <a:pt x="110219" y="94420"/>
                    <a:pt x="111347" y="92163"/>
                  </a:cubicBezTo>
                  <a:cubicBezTo>
                    <a:pt x="116238" y="82758"/>
                    <a:pt x="116238" y="82758"/>
                    <a:pt x="116238" y="82758"/>
                  </a:cubicBezTo>
                  <a:cubicBezTo>
                    <a:pt x="117366" y="80501"/>
                    <a:pt x="116238" y="77492"/>
                    <a:pt x="113981" y="76363"/>
                  </a:cubicBezTo>
                  <a:cubicBezTo>
                    <a:pt x="112476" y="75611"/>
                    <a:pt x="112476" y="75611"/>
                    <a:pt x="112476" y="75611"/>
                  </a:cubicBezTo>
                  <a:cubicBezTo>
                    <a:pt x="110219" y="74482"/>
                    <a:pt x="108714" y="71473"/>
                    <a:pt x="109090" y="68840"/>
                  </a:cubicBezTo>
                  <a:lnTo>
                    <a:pt x="109843" y="58683"/>
                  </a:lnTo>
                  <a:close/>
                  <a:moveTo>
                    <a:pt x="63949" y="79373"/>
                  </a:moveTo>
                  <a:cubicBezTo>
                    <a:pt x="53793" y="82758"/>
                    <a:pt x="42884" y="77492"/>
                    <a:pt x="39498" y="67335"/>
                  </a:cubicBezTo>
                  <a:cubicBezTo>
                    <a:pt x="36112" y="57178"/>
                    <a:pt x="41379" y="45893"/>
                    <a:pt x="51912" y="42507"/>
                  </a:cubicBezTo>
                  <a:cubicBezTo>
                    <a:pt x="62068" y="39122"/>
                    <a:pt x="72978" y="44764"/>
                    <a:pt x="76363" y="54921"/>
                  </a:cubicBezTo>
                  <a:cubicBezTo>
                    <a:pt x="79749" y="65078"/>
                    <a:pt x="74106" y="75987"/>
                    <a:pt x="63949" y="79373"/>
                  </a:cubicBezTo>
                  <a:close/>
                </a:path>
              </a:pathLst>
            </a:custGeom>
            <a:solidFill>
              <a:srgbClr val="FFFFFF"/>
            </a:solidFill>
            <a:ln>
              <a:noFill/>
            </a:ln>
          </p:spPr>
          <p:txBody>
            <a:bodyPr anchorCtr="0" anchor="t" bIns="12850" lIns="25725" rIns="25725" wrap="square" tIns="12850">
              <a:noAutofit/>
            </a:bodyPr>
            <a:lstStyle/>
            <a:p>
              <a:pPr indent="0" lvl="0" marL="0" marR="0" rtl="0" algn="l">
                <a:lnSpc>
                  <a:spcPct val="100000"/>
                </a:lnSpc>
                <a:spcBef>
                  <a:spcPts val="0"/>
                </a:spcBef>
                <a:spcAft>
                  <a:spcPts val="0"/>
                </a:spcAft>
                <a:buClr>
                  <a:srgbClr val="000000"/>
                </a:buClr>
                <a:buFont typeface="Arial"/>
                <a:buNone/>
              </a:pPr>
              <a:r>
                <a:t/>
              </a:r>
              <a:endParaRPr b="0" i="0" sz="500" u="none" cap="none" strike="noStrike">
                <a:solidFill>
                  <a:srgbClr val="4285F4"/>
                </a:solidFill>
                <a:latin typeface="Calibri"/>
                <a:ea typeface="Calibri"/>
                <a:cs typeface="Calibri"/>
                <a:sym typeface="Calibri"/>
              </a:endParaRPr>
            </a:p>
          </p:txBody>
        </p:sp>
        <p:sp>
          <p:nvSpPr>
            <p:cNvPr id="669" name="Shape 669"/>
            <p:cNvSpPr/>
            <p:nvPr/>
          </p:nvSpPr>
          <p:spPr>
            <a:xfrm>
              <a:off x="5664056" y="2272573"/>
              <a:ext cx="257326" cy="257327"/>
            </a:xfrm>
            <a:custGeom>
              <a:pathLst>
                <a:path extrusionOk="0" h="120000" w="120000">
                  <a:moveTo>
                    <a:pt x="89052" y="99789"/>
                  </a:moveTo>
                  <a:cubicBezTo>
                    <a:pt x="91578" y="98526"/>
                    <a:pt x="94736" y="98526"/>
                    <a:pt x="96631" y="99789"/>
                  </a:cubicBezTo>
                  <a:cubicBezTo>
                    <a:pt x="98526" y="101052"/>
                    <a:pt x="98526" y="101052"/>
                    <a:pt x="98526" y="101052"/>
                  </a:cubicBezTo>
                  <a:cubicBezTo>
                    <a:pt x="100421" y="102947"/>
                    <a:pt x="103578" y="102315"/>
                    <a:pt x="104842" y="100421"/>
                  </a:cubicBezTo>
                  <a:cubicBezTo>
                    <a:pt x="111157" y="92210"/>
                    <a:pt x="111157" y="92210"/>
                    <a:pt x="111157" y="92210"/>
                  </a:cubicBezTo>
                  <a:cubicBezTo>
                    <a:pt x="112421" y="89684"/>
                    <a:pt x="111789" y="87157"/>
                    <a:pt x="109894" y="85263"/>
                  </a:cubicBezTo>
                  <a:cubicBezTo>
                    <a:pt x="108631" y="84000"/>
                    <a:pt x="108631" y="84000"/>
                    <a:pt x="108631" y="84000"/>
                  </a:cubicBezTo>
                  <a:cubicBezTo>
                    <a:pt x="106105" y="82736"/>
                    <a:pt x="105473" y="79578"/>
                    <a:pt x="106105" y="77052"/>
                  </a:cubicBezTo>
                  <a:cubicBezTo>
                    <a:pt x="108631" y="67578"/>
                    <a:pt x="108631" y="67578"/>
                    <a:pt x="108631" y="67578"/>
                  </a:cubicBezTo>
                  <a:cubicBezTo>
                    <a:pt x="109263" y="65052"/>
                    <a:pt x="111157" y="62526"/>
                    <a:pt x="113684" y="62526"/>
                  </a:cubicBezTo>
                  <a:cubicBezTo>
                    <a:pt x="116210" y="61894"/>
                    <a:pt x="116210" y="61894"/>
                    <a:pt x="116210" y="61894"/>
                  </a:cubicBezTo>
                  <a:cubicBezTo>
                    <a:pt x="118736" y="61894"/>
                    <a:pt x="120000" y="59368"/>
                    <a:pt x="120000" y="56842"/>
                  </a:cubicBezTo>
                  <a:cubicBezTo>
                    <a:pt x="118105" y="46736"/>
                    <a:pt x="118105" y="46736"/>
                    <a:pt x="118105" y="46736"/>
                  </a:cubicBezTo>
                  <a:cubicBezTo>
                    <a:pt x="118105" y="44210"/>
                    <a:pt x="115578" y="42315"/>
                    <a:pt x="113052" y="42947"/>
                  </a:cubicBezTo>
                  <a:cubicBezTo>
                    <a:pt x="111157" y="42947"/>
                    <a:pt x="111157" y="42947"/>
                    <a:pt x="111157" y="42947"/>
                  </a:cubicBezTo>
                  <a:cubicBezTo>
                    <a:pt x="108631" y="43578"/>
                    <a:pt x="105473" y="41684"/>
                    <a:pt x="104210" y="39789"/>
                  </a:cubicBezTo>
                  <a:cubicBezTo>
                    <a:pt x="99157" y="30947"/>
                    <a:pt x="99157" y="30947"/>
                    <a:pt x="99157" y="30947"/>
                  </a:cubicBezTo>
                  <a:cubicBezTo>
                    <a:pt x="97894" y="29052"/>
                    <a:pt x="97894" y="25894"/>
                    <a:pt x="99157" y="24000"/>
                  </a:cubicBezTo>
                  <a:cubicBezTo>
                    <a:pt x="100421" y="22105"/>
                    <a:pt x="100421" y="22105"/>
                    <a:pt x="100421" y="22105"/>
                  </a:cubicBezTo>
                  <a:cubicBezTo>
                    <a:pt x="102315" y="20210"/>
                    <a:pt x="101684" y="17052"/>
                    <a:pt x="99789" y="15789"/>
                  </a:cubicBezTo>
                  <a:cubicBezTo>
                    <a:pt x="91578" y="9473"/>
                    <a:pt x="91578" y="9473"/>
                    <a:pt x="91578" y="9473"/>
                  </a:cubicBezTo>
                  <a:cubicBezTo>
                    <a:pt x="89684" y="8210"/>
                    <a:pt x="86526" y="8210"/>
                    <a:pt x="85263" y="10736"/>
                  </a:cubicBezTo>
                  <a:cubicBezTo>
                    <a:pt x="84000" y="12000"/>
                    <a:pt x="84000" y="12000"/>
                    <a:pt x="84000" y="12000"/>
                  </a:cubicBezTo>
                  <a:cubicBezTo>
                    <a:pt x="82105" y="13894"/>
                    <a:pt x="78947" y="15157"/>
                    <a:pt x="76421" y="14526"/>
                  </a:cubicBezTo>
                  <a:cubicBezTo>
                    <a:pt x="66947" y="12000"/>
                    <a:pt x="66947" y="12000"/>
                    <a:pt x="66947" y="12000"/>
                  </a:cubicBezTo>
                  <a:cubicBezTo>
                    <a:pt x="64421" y="11368"/>
                    <a:pt x="61894" y="8842"/>
                    <a:pt x="61263" y="6315"/>
                  </a:cubicBezTo>
                  <a:cubicBezTo>
                    <a:pt x="61263" y="4421"/>
                    <a:pt x="61263" y="4421"/>
                    <a:pt x="61263" y="4421"/>
                  </a:cubicBezTo>
                  <a:cubicBezTo>
                    <a:pt x="60631" y="1894"/>
                    <a:pt x="58736" y="0"/>
                    <a:pt x="56210" y="0"/>
                  </a:cubicBezTo>
                  <a:cubicBezTo>
                    <a:pt x="46105" y="1894"/>
                    <a:pt x="46105" y="1894"/>
                    <a:pt x="46105" y="1894"/>
                  </a:cubicBezTo>
                  <a:cubicBezTo>
                    <a:pt x="43578" y="1894"/>
                    <a:pt x="41684" y="4421"/>
                    <a:pt x="41684" y="6947"/>
                  </a:cubicBezTo>
                  <a:cubicBezTo>
                    <a:pt x="42315" y="9473"/>
                    <a:pt x="42315" y="9473"/>
                    <a:pt x="42315" y="9473"/>
                  </a:cubicBezTo>
                  <a:cubicBezTo>
                    <a:pt x="42947" y="12000"/>
                    <a:pt x="41052" y="15157"/>
                    <a:pt x="38526" y="16421"/>
                  </a:cubicBezTo>
                  <a:cubicBezTo>
                    <a:pt x="30947" y="20842"/>
                    <a:pt x="30947" y="20842"/>
                    <a:pt x="30947" y="20842"/>
                  </a:cubicBezTo>
                  <a:cubicBezTo>
                    <a:pt x="28421" y="22736"/>
                    <a:pt x="25263" y="22736"/>
                    <a:pt x="23368" y="20842"/>
                  </a:cubicBezTo>
                  <a:cubicBezTo>
                    <a:pt x="21473" y="19578"/>
                    <a:pt x="21473" y="19578"/>
                    <a:pt x="21473" y="19578"/>
                  </a:cubicBezTo>
                  <a:cubicBezTo>
                    <a:pt x="19578" y="18315"/>
                    <a:pt x="16421" y="18947"/>
                    <a:pt x="15157" y="20842"/>
                  </a:cubicBezTo>
                  <a:cubicBezTo>
                    <a:pt x="8842" y="29052"/>
                    <a:pt x="8842" y="29052"/>
                    <a:pt x="8842" y="29052"/>
                  </a:cubicBezTo>
                  <a:cubicBezTo>
                    <a:pt x="7578" y="30947"/>
                    <a:pt x="8210" y="34105"/>
                    <a:pt x="10105" y="35368"/>
                  </a:cubicBezTo>
                  <a:cubicBezTo>
                    <a:pt x="12000" y="36631"/>
                    <a:pt x="12000" y="36631"/>
                    <a:pt x="12000" y="36631"/>
                  </a:cubicBezTo>
                  <a:cubicBezTo>
                    <a:pt x="13894" y="37894"/>
                    <a:pt x="14526" y="41052"/>
                    <a:pt x="13894" y="43578"/>
                  </a:cubicBezTo>
                  <a:cubicBezTo>
                    <a:pt x="11368" y="53052"/>
                    <a:pt x="11368" y="53052"/>
                    <a:pt x="11368" y="53052"/>
                  </a:cubicBezTo>
                  <a:cubicBezTo>
                    <a:pt x="11368" y="55578"/>
                    <a:pt x="8842" y="58105"/>
                    <a:pt x="6315" y="58736"/>
                  </a:cubicBezTo>
                  <a:cubicBezTo>
                    <a:pt x="4421" y="58736"/>
                    <a:pt x="4421" y="58736"/>
                    <a:pt x="4421" y="58736"/>
                  </a:cubicBezTo>
                  <a:cubicBezTo>
                    <a:pt x="1894" y="59368"/>
                    <a:pt x="0" y="61263"/>
                    <a:pt x="0" y="63789"/>
                  </a:cubicBezTo>
                  <a:cubicBezTo>
                    <a:pt x="1894" y="73894"/>
                    <a:pt x="1894" y="73894"/>
                    <a:pt x="1894" y="73894"/>
                  </a:cubicBezTo>
                  <a:cubicBezTo>
                    <a:pt x="1894" y="76421"/>
                    <a:pt x="4421" y="78315"/>
                    <a:pt x="6947" y="78315"/>
                  </a:cubicBezTo>
                  <a:cubicBezTo>
                    <a:pt x="8842" y="77684"/>
                    <a:pt x="8842" y="77684"/>
                    <a:pt x="8842" y="77684"/>
                  </a:cubicBezTo>
                  <a:cubicBezTo>
                    <a:pt x="11368" y="77684"/>
                    <a:pt x="14526" y="78947"/>
                    <a:pt x="15789" y="81473"/>
                  </a:cubicBezTo>
                  <a:cubicBezTo>
                    <a:pt x="20842" y="89684"/>
                    <a:pt x="20842" y="89684"/>
                    <a:pt x="20842" y="89684"/>
                  </a:cubicBezTo>
                  <a:cubicBezTo>
                    <a:pt x="22105" y="91578"/>
                    <a:pt x="22105" y="95368"/>
                    <a:pt x="20842" y="97263"/>
                  </a:cubicBezTo>
                  <a:cubicBezTo>
                    <a:pt x="19578" y="98526"/>
                    <a:pt x="19578" y="98526"/>
                    <a:pt x="19578" y="98526"/>
                  </a:cubicBezTo>
                  <a:cubicBezTo>
                    <a:pt x="17684" y="101052"/>
                    <a:pt x="18315" y="103578"/>
                    <a:pt x="20210" y="105473"/>
                  </a:cubicBezTo>
                  <a:cubicBezTo>
                    <a:pt x="28421" y="111157"/>
                    <a:pt x="28421" y="111157"/>
                    <a:pt x="28421" y="111157"/>
                  </a:cubicBezTo>
                  <a:cubicBezTo>
                    <a:pt x="30315" y="113052"/>
                    <a:pt x="33473" y="112421"/>
                    <a:pt x="34736" y="110526"/>
                  </a:cubicBezTo>
                  <a:cubicBezTo>
                    <a:pt x="36000" y="108631"/>
                    <a:pt x="36000" y="108631"/>
                    <a:pt x="36000" y="108631"/>
                  </a:cubicBezTo>
                  <a:cubicBezTo>
                    <a:pt x="37894" y="106736"/>
                    <a:pt x="41052" y="105473"/>
                    <a:pt x="43578" y="106736"/>
                  </a:cubicBezTo>
                  <a:cubicBezTo>
                    <a:pt x="52421" y="109263"/>
                    <a:pt x="52421" y="109263"/>
                    <a:pt x="52421" y="109263"/>
                  </a:cubicBezTo>
                  <a:cubicBezTo>
                    <a:pt x="54947" y="109263"/>
                    <a:pt x="57473" y="111789"/>
                    <a:pt x="57473" y="114315"/>
                  </a:cubicBezTo>
                  <a:cubicBezTo>
                    <a:pt x="58105" y="116210"/>
                    <a:pt x="58105" y="116210"/>
                    <a:pt x="58105" y="116210"/>
                  </a:cubicBezTo>
                  <a:cubicBezTo>
                    <a:pt x="58105" y="118736"/>
                    <a:pt x="60631" y="120000"/>
                    <a:pt x="63157" y="120000"/>
                  </a:cubicBezTo>
                  <a:cubicBezTo>
                    <a:pt x="73263" y="118105"/>
                    <a:pt x="73263" y="118105"/>
                    <a:pt x="73263" y="118105"/>
                  </a:cubicBezTo>
                  <a:cubicBezTo>
                    <a:pt x="75789" y="118105"/>
                    <a:pt x="77684" y="115578"/>
                    <a:pt x="77052" y="113052"/>
                  </a:cubicBezTo>
                  <a:cubicBezTo>
                    <a:pt x="77052" y="111789"/>
                    <a:pt x="77052" y="111789"/>
                    <a:pt x="77052" y="111789"/>
                  </a:cubicBezTo>
                  <a:cubicBezTo>
                    <a:pt x="76421" y="109263"/>
                    <a:pt x="78315" y="106105"/>
                    <a:pt x="80210" y="104842"/>
                  </a:cubicBezTo>
                  <a:lnTo>
                    <a:pt x="89052" y="99789"/>
                  </a:lnTo>
                  <a:close/>
                  <a:moveTo>
                    <a:pt x="46736" y="74526"/>
                  </a:moveTo>
                  <a:cubicBezTo>
                    <a:pt x="37894" y="68210"/>
                    <a:pt x="36631" y="56210"/>
                    <a:pt x="42947" y="48000"/>
                  </a:cubicBezTo>
                  <a:cubicBezTo>
                    <a:pt x="49263" y="39789"/>
                    <a:pt x="60631" y="37894"/>
                    <a:pt x="69473" y="44210"/>
                  </a:cubicBezTo>
                  <a:cubicBezTo>
                    <a:pt x="77684" y="50526"/>
                    <a:pt x="79578" y="62526"/>
                    <a:pt x="73263" y="70736"/>
                  </a:cubicBezTo>
                  <a:cubicBezTo>
                    <a:pt x="66947" y="78947"/>
                    <a:pt x="54947" y="80842"/>
                    <a:pt x="46736" y="74526"/>
                  </a:cubicBezTo>
                  <a:close/>
                </a:path>
              </a:pathLst>
            </a:custGeom>
            <a:solidFill>
              <a:srgbClr val="FFFFFF"/>
            </a:solidFill>
            <a:ln>
              <a:noFill/>
            </a:ln>
          </p:spPr>
          <p:txBody>
            <a:bodyPr anchorCtr="0" anchor="t" bIns="12850" lIns="25725" rIns="25725" wrap="square" tIns="12850">
              <a:noAutofit/>
            </a:bodyPr>
            <a:lstStyle/>
            <a:p>
              <a:pPr indent="0" lvl="0" marL="0" marR="0" rtl="0" algn="l">
                <a:lnSpc>
                  <a:spcPct val="100000"/>
                </a:lnSpc>
                <a:spcBef>
                  <a:spcPts val="0"/>
                </a:spcBef>
                <a:spcAft>
                  <a:spcPts val="0"/>
                </a:spcAft>
                <a:buClr>
                  <a:srgbClr val="000000"/>
                </a:buClr>
                <a:buFont typeface="Arial"/>
                <a:buNone/>
              </a:pPr>
              <a:r>
                <a:t/>
              </a:r>
              <a:endParaRPr b="0" i="0" sz="500" u="none" cap="none" strike="noStrike">
                <a:solidFill>
                  <a:srgbClr val="4285F4"/>
                </a:solidFill>
                <a:latin typeface="Calibri"/>
                <a:ea typeface="Calibri"/>
                <a:cs typeface="Calibri"/>
                <a:sym typeface="Calibri"/>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54"/>
                                        </p:tgtEl>
                                        <p:attrNameLst>
                                          <p:attrName>style.visibility</p:attrName>
                                        </p:attrNameLst>
                                      </p:cBhvr>
                                      <p:to>
                                        <p:strVal val="visible"/>
                                      </p:to>
                                    </p:set>
                                    <p:animEffect filter="fade" transition="in">
                                      <p:cBhvr>
                                        <p:cTn dur="300"/>
                                        <p:tgtEl>
                                          <p:spTgt spid="654"/>
                                        </p:tgtEl>
                                      </p:cBhvr>
                                    </p:animEffect>
                                  </p:childTnLst>
                                </p:cTn>
                              </p:par>
                            </p:childTnLst>
                          </p:cTn>
                        </p:par>
                        <p:par>
                          <p:cTn fill="hold">
                            <p:stCondLst>
                              <p:cond delay="300"/>
                            </p:stCondLst>
                            <p:childTnLst>
                              <p:par>
                                <p:cTn fill="hold" nodeType="afterEffect" presetClass="entr" presetID="10" presetSubtype="0">
                                  <p:stCondLst>
                                    <p:cond delay="0"/>
                                  </p:stCondLst>
                                  <p:childTnLst>
                                    <p:set>
                                      <p:cBhvr>
                                        <p:cTn dur="1" fill="hold">
                                          <p:stCondLst>
                                            <p:cond delay="0"/>
                                          </p:stCondLst>
                                        </p:cTn>
                                        <p:tgtEl>
                                          <p:spTgt spid="663"/>
                                        </p:tgtEl>
                                        <p:attrNameLst>
                                          <p:attrName>style.visibility</p:attrName>
                                        </p:attrNameLst>
                                      </p:cBhvr>
                                      <p:to>
                                        <p:strVal val="visible"/>
                                      </p:to>
                                    </p:set>
                                    <p:animEffect filter="fade" transition="in">
                                      <p:cBhvr>
                                        <p:cTn dur="800"/>
                                        <p:tgtEl>
                                          <p:spTgt spid="66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64"/>
                                        </p:tgtEl>
                                        <p:attrNameLst>
                                          <p:attrName>style.visibility</p:attrName>
                                        </p:attrNameLst>
                                      </p:cBhvr>
                                      <p:to>
                                        <p:strVal val="visible"/>
                                      </p:to>
                                    </p:set>
                                    <p:animEffect filter="fade" transition="in">
                                      <p:cBhvr>
                                        <p:cTn dur="400"/>
                                        <p:tgtEl>
                                          <p:spTgt spid="66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57"/>
                                        </p:tgtEl>
                                        <p:attrNameLst>
                                          <p:attrName>style.visibility</p:attrName>
                                        </p:attrNameLst>
                                      </p:cBhvr>
                                      <p:to>
                                        <p:strVal val="visible"/>
                                      </p:to>
                                    </p:set>
                                    <p:animEffect filter="fade" transition="in">
                                      <p:cBhvr>
                                        <p:cTn dur="400"/>
                                        <p:tgtEl>
                                          <p:spTgt spid="65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3" name="Shape 673"/>
        <p:cNvGrpSpPr/>
        <p:nvPr/>
      </p:nvGrpSpPr>
      <p:grpSpPr>
        <a:xfrm>
          <a:off x="0" y="0"/>
          <a:ext cx="0" cy="0"/>
          <a:chOff x="0" y="0"/>
          <a:chExt cx="0" cy="0"/>
        </a:xfrm>
      </p:grpSpPr>
      <p:pic>
        <p:nvPicPr>
          <p:cNvPr id="674" name="Shape 674"/>
          <p:cNvPicPr preferRelativeResize="0"/>
          <p:nvPr/>
        </p:nvPicPr>
        <p:blipFill rotWithShape="1">
          <a:blip r:embed="rId3">
            <a:alphaModFix/>
          </a:blip>
          <a:srcRect b="0" l="0" r="0" t="0"/>
          <a:stretch/>
        </p:blipFill>
        <p:spPr>
          <a:xfrm>
            <a:off x="757424" y="39437"/>
            <a:ext cx="7629151" cy="5064624"/>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678" name="Shape 678"/>
        <p:cNvGrpSpPr/>
        <p:nvPr/>
      </p:nvGrpSpPr>
      <p:grpSpPr>
        <a:xfrm>
          <a:off x="0" y="0"/>
          <a:ext cx="0" cy="0"/>
          <a:chOff x="0" y="0"/>
          <a:chExt cx="0" cy="0"/>
        </a:xfrm>
      </p:grpSpPr>
      <p:pic>
        <p:nvPicPr>
          <p:cNvPr id="679" name="Shape 679"/>
          <p:cNvPicPr preferRelativeResize="0"/>
          <p:nvPr/>
        </p:nvPicPr>
        <p:blipFill rotWithShape="1">
          <a:blip r:embed="rId3">
            <a:alphaModFix/>
          </a:blip>
          <a:srcRect b="0" l="0" r="0" t="0"/>
          <a:stretch/>
        </p:blipFill>
        <p:spPr>
          <a:xfrm>
            <a:off x="1416449" y="147699"/>
            <a:ext cx="6311100" cy="5066850"/>
          </a:xfrm>
          <a:prstGeom prst="rect">
            <a:avLst/>
          </a:prstGeom>
          <a:noFill/>
          <a:ln>
            <a:noFill/>
          </a:ln>
        </p:spPr>
      </p:pic>
      <p:sp>
        <p:nvSpPr>
          <p:cNvPr id="680" name="Shape 680"/>
          <p:cNvSpPr txBox="1"/>
          <p:nvPr>
            <p:ph idx="4294967295" type="title"/>
          </p:nvPr>
        </p:nvSpPr>
        <p:spPr>
          <a:xfrm>
            <a:off x="619850" y="2456825"/>
            <a:ext cx="8095800" cy="573600"/>
          </a:xfrm>
          <a:prstGeom prst="rect">
            <a:avLst/>
          </a:prstGeom>
          <a:solidFill>
            <a:srgbClr val="304FFE"/>
          </a:solidFill>
          <a:ln>
            <a:noFill/>
          </a:ln>
        </p:spPr>
        <p:txBody>
          <a:bodyPr anchorCtr="0" anchor="ctr" bIns="34275" lIns="34275" rIns="34275" wrap="square" tIns="34275">
            <a:noAutofit/>
          </a:bodyPr>
          <a:lstStyle/>
          <a:p>
            <a:pPr indent="0" lvl="0" marL="0" marR="0" rtl="0" algn="l">
              <a:lnSpc>
                <a:spcPct val="100000"/>
              </a:lnSpc>
              <a:spcBef>
                <a:spcPts val="0"/>
              </a:spcBef>
              <a:spcAft>
                <a:spcPts val="0"/>
              </a:spcAft>
              <a:buClr>
                <a:srgbClr val="304FFE"/>
              </a:buClr>
              <a:buFont typeface="Roboto"/>
              <a:buNone/>
            </a:pPr>
            <a:r>
              <a:rPr b="1" i="0" lang="en" sz="3600" u="none" cap="none" strike="noStrike">
                <a:solidFill>
                  <a:srgbClr val="FFFFFF"/>
                </a:solidFill>
                <a:latin typeface="Roboto"/>
                <a:ea typeface="Roboto"/>
                <a:cs typeface="Roboto"/>
                <a:sym typeface="Roboto"/>
              </a:rPr>
              <a:t>github.com/GoogleChrome/lighthouse</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80"/>
                                        </p:tgtEl>
                                        <p:attrNameLst>
                                          <p:attrName>style.visibility</p:attrName>
                                        </p:attrNameLst>
                                      </p:cBhvr>
                                      <p:to>
                                        <p:strVal val="visible"/>
                                      </p:to>
                                    </p:set>
                                    <p:animEffect filter="fade" transition="in">
                                      <p:cBhvr>
                                        <p:cTn dur="300"/>
                                        <p:tgtEl>
                                          <p:spTgt spid="68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4" name="Shape 684"/>
        <p:cNvGrpSpPr/>
        <p:nvPr/>
      </p:nvGrpSpPr>
      <p:grpSpPr>
        <a:xfrm>
          <a:off x="0" y="0"/>
          <a:ext cx="0" cy="0"/>
          <a:chOff x="0" y="0"/>
          <a:chExt cx="0" cy="0"/>
        </a:xfrm>
      </p:grpSpPr>
      <p:sp>
        <p:nvSpPr>
          <p:cNvPr id="685" name="Shape 685"/>
          <p:cNvSpPr txBox="1"/>
          <p:nvPr>
            <p:ph type="title"/>
          </p:nvPr>
        </p:nvSpPr>
        <p:spPr>
          <a:xfrm>
            <a:off x="490250" y="450150"/>
            <a:ext cx="8343300" cy="4090800"/>
          </a:xfrm>
          <a:prstGeom prst="rect">
            <a:avLst/>
          </a:prstGeom>
          <a:noFill/>
          <a:ln>
            <a:noFill/>
          </a:ln>
        </p:spPr>
        <p:txBody>
          <a:bodyPr anchorCtr="0" anchor="ctr" bIns="91425" lIns="91425" rIns="91425" wrap="square" tIns="91425">
            <a:noAutofit/>
          </a:bodyPr>
          <a:lstStyle/>
          <a:p>
            <a:pPr indent="0" lvl="0" marL="0" marR="0" rtl="0" algn="l">
              <a:lnSpc>
                <a:spcPct val="100000"/>
              </a:lnSpc>
              <a:spcBef>
                <a:spcPts val="0"/>
              </a:spcBef>
              <a:spcAft>
                <a:spcPts val="0"/>
              </a:spcAft>
              <a:buClr>
                <a:schemeClr val="dk1"/>
              </a:buClr>
              <a:buFont typeface="Arial"/>
              <a:buNone/>
            </a:pPr>
            <a:r>
              <a:rPr b="1" i="0" lang="en" sz="4800" u="none" cap="none" strike="noStrike">
                <a:solidFill>
                  <a:srgbClr val="304FFE"/>
                </a:solidFill>
                <a:latin typeface="Roboto"/>
                <a:ea typeface="Roboto"/>
                <a:cs typeface="Roboto"/>
                <a:sym typeface="Roboto"/>
              </a:rPr>
              <a:t>Web Payments API</a:t>
            </a:r>
          </a:p>
          <a:p>
            <a:pPr indent="0" lvl="0" marL="0" marR="0" rtl="0" algn="l">
              <a:lnSpc>
                <a:spcPct val="100000"/>
              </a:lnSpc>
              <a:spcBef>
                <a:spcPts val="0"/>
              </a:spcBef>
              <a:spcAft>
                <a:spcPts val="0"/>
              </a:spcAft>
              <a:buClr>
                <a:schemeClr val="dk1"/>
              </a:buClr>
              <a:buFont typeface="Arial"/>
              <a:buNone/>
            </a:pPr>
            <a:r>
              <a:t/>
            </a:r>
            <a:endParaRPr b="1" i="0" sz="4800" u="none" cap="none" strike="noStrike">
              <a:solidFill>
                <a:srgbClr val="304FFE"/>
              </a:solidFill>
              <a:latin typeface="Roboto"/>
              <a:ea typeface="Roboto"/>
              <a:cs typeface="Roboto"/>
              <a:sym typeface="Roboto"/>
            </a:endParaRPr>
          </a:p>
          <a:p>
            <a:pPr indent="0" lvl="0" marL="0" marR="0" rtl="0" algn="l">
              <a:lnSpc>
                <a:spcPct val="100000"/>
              </a:lnSpc>
              <a:spcBef>
                <a:spcPts val="0"/>
              </a:spcBef>
              <a:spcAft>
                <a:spcPts val="0"/>
              </a:spcAft>
              <a:buClr>
                <a:srgbClr val="304FFE"/>
              </a:buClr>
              <a:buFont typeface="Roboto"/>
              <a:buNone/>
            </a:pPr>
            <a:r>
              <a:rPr b="1" i="0" lang="en" sz="4800" u="none" cap="none" strike="noStrike">
                <a:solidFill>
                  <a:srgbClr val="304FFE"/>
                </a:solidFill>
                <a:latin typeface="Roboto"/>
                <a:ea typeface="Roboto"/>
                <a:cs typeface="Roboto"/>
                <a:sym typeface="Roboto"/>
              </a:rPr>
              <a:t>Credential Management API</a:t>
            </a: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9" name="Shape 689"/>
        <p:cNvGrpSpPr/>
        <p:nvPr/>
      </p:nvGrpSpPr>
      <p:grpSpPr>
        <a:xfrm>
          <a:off x="0" y="0"/>
          <a:ext cx="0" cy="0"/>
          <a:chOff x="0" y="0"/>
          <a:chExt cx="0" cy="0"/>
        </a:xfrm>
      </p:grpSpPr>
      <p:sp>
        <p:nvSpPr>
          <p:cNvPr id="690" name="Shape 690"/>
          <p:cNvSpPr txBox="1"/>
          <p:nvPr>
            <p:ph type="title"/>
          </p:nvPr>
        </p:nvSpPr>
        <p:spPr>
          <a:xfrm>
            <a:off x="490250" y="450150"/>
            <a:ext cx="8298300" cy="4090800"/>
          </a:xfrm>
          <a:prstGeom prst="rect">
            <a:avLst/>
          </a:prstGeom>
          <a:noFill/>
          <a:ln>
            <a:noFill/>
          </a:ln>
        </p:spPr>
        <p:txBody>
          <a:bodyPr anchorCtr="0" anchor="ctr" bIns="91425" lIns="91425" rIns="91425" wrap="square" tIns="91425">
            <a:noAutofit/>
          </a:bodyPr>
          <a:lstStyle/>
          <a:p>
            <a:pPr indent="0" lvl="0" marL="0" marR="0" rtl="0" algn="l">
              <a:lnSpc>
                <a:spcPct val="100000"/>
              </a:lnSpc>
              <a:spcBef>
                <a:spcPts val="0"/>
              </a:spcBef>
              <a:spcAft>
                <a:spcPts val="0"/>
              </a:spcAft>
              <a:buClr>
                <a:schemeClr val="dk1"/>
              </a:buClr>
              <a:buFont typeface="Arial"/>
              <a:buNone/>
            </a:pPr>
            <a:r>
              <a:rPr b="1" i="0" lang="en" sz="4800" u="none" cap="none" strike="noStrike">
                <a:solidFill>
                  <a:srgbClr val="304FFE"/>
                </a:solidFill>
                <a:latin typeface="Roboto"/>
                <a:ea typeface="Roboto"/>
                <a:cs typeface="Roboto"/>
                <a:sym typeface="Roboto"/>
              </a:rPr>
              <a:t>Web Payments API</a:t>
            </a:r>
          </a:p>
          <a:p>
            <a:pPr indent="0" lvl="0" marL="0" marR="0" rtl="0" algn="l">
              <a:lnSpc>
                <a:spcPct val="100000"/>
              </a:lnSpc>
              <a:spcBef>
                <a:spcPts val="0"/>
              </a:spcBef>
              <a:spcAft>
                <a:spcPts val="0"/>
              </a:spcAft>
              <a:buClr>
                <a:schemeClr val="dk1"/>
              </a:buClr>
              <a:buFont typeface="Arial"/>
              <a:buNone/>
            </a:pPr>
            <a:r>
              <a:t/>
            </a:r>
            <a:endParaRPr b="1" i="0" sz="4800" u="none" cap="none" strike="noStrike">
              <a:solidFill>
                <a:srgbClr val="304FFE"/>
              </a:solidFill>
              <a:latin typeface="Roboto"/>
              <a:ea typeface="Roboto"/>
              <a:cs typeface="Roboto"/>
              <a:sym typeface="Roboto"/>
            </a:endParaRPr>
          </a:p>
          <a:p>
            <a:pPr indent="0" lvl="0" marL="0" marR="0" rtl="0" algn="l">
              <a:lnSpc>
                <a:spcPct val="100000"/>
              </a:lnSpc>
              <a:spcBef>
                <a:spcPts val="0"/>
              </a:spcBef>
              <a:spcAft>
                <a:spcPts val="0"/>
              </a:spcAft>
              <a:buClr>
                <a:srgbClr val="304FFE"/>
              </a:buClr>
              <a:buFont typeface="Roboto"/>
              <a:buNone/>
            </a:pPr>
            <a:r>
              <a:rPr b="1" i="0" lang="en" sz="4800" u="none" cap="none" strike="noStrike">
                <a:solidFill>
                  <a:srgbClr val="B7B7B7"/>
                </a:solidFill>
                <a:latin typeface="Roboto"/>
                <a:ea typeface="Roboto"/>
                <a:cs typeface="Roboto"/>
                <a:sym typeface="Roboto"/>
              </a:rPr>
              <a:t>Credential Management API</a:t>
            </a: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7" name="Shape 187"/>
        <p:cNvGrpSpPr/>
        <p:nvPr/>
      </p:nvGrpSpPr>
      <p:grpSpPr>
        <a:xfrm>
          <a:off x="0" y="0"/>
          <a:ext cx="0" cy="0"/>
          <a:chOff x="0" y="0"/>
          <a:chExt cx="0" cy="0"/>
        </a:xfrm>
      </p:grpSpPr>
      <p:pic>
        <p:nvPicPr>
          <p:cNvPr id="188" name="Shape 188"/>
          <p:cNvPicPr preferRelativeResize="0"/>
          <p:nvPr/>
        </p:nvPicPr>
        <p:blipFill rotWithShape="1">
          <a:blip r:embed="rId3">
            <a:alphaModFix/>
          </a:blip>
          <a:srcRect b="0" l="0" r="0" t="0"/>
          <a:stretch/>
        </p:blipFill>
        <p:spPr>
          <a:xfrm>
            <a:off x="-27875" y="-151100"/>
            <a:ext cx="9171879" cy="6114592"/>
          </a:xfrm>
          <a:prstGeom prst="rect">
            <a:avLst/>
          </a:prstGeom>
          <a:noFill/>
          <a:ln>
            <a:noFill/>
          </a:ln>
        </p:spPr>
      </p:pic>
      <p:sp>
        <p:nvSpPr>
          <p:cNvPr id="189" name="Shape 189"/>
          <p:cNvSpPr txBox="1"/>
          <p:nvPr/>
        </p:nvSpPr>
        <p:spPr>
          <a:xfrm>
            <a:off x="7124514" y="4934925"/>
            <a:ext cx="1987500" cy="365400"/>
          </a:xfrm>
          <a:prstGeom prst="rect">
            <a:avLst/>
          </a:prstGeom>
          <a:noFill/>
          <a:ln>
            <a:noFill/>
          </a:ln>
        </p:spPr>
        <p:txBody>
          <a:bodyPr anchorCtr="0" anchor="t" bIns="91425" lIns="91425" rIns="91425" wrap="square" tIns="91425">
            <a:noAutofit/>
          </a:bodyPr>
          <a:lstStyle/>
          <a:p>
            <a:pPr indent="0" lvl="0" marL="0" marR="0" rtl="0" algn="r">
              <a:lnSpc>
                <a:spcPct val="100000"/>
              </a:lnSpc>
              <a:spcBef>
                <a:spcPts val="0"/>
              </a:spcBef>
              <a:spcAft>
                <a:spcPts val="0"/>
              </a:spcAft>
              <a:buClr>
                <a:srgbClr val="CCCCCC"/>
              </a:buClr>
              <a:buFont typeface="Roboto"/>
              <a:buNone/>
            </a:pPr>
            <a:r>
              <a:rPr b="0" i="0" lang="en" sz="1000" u="none" cap="none" strike="noStrike">
                <a:solidFill>
                  <a:srgbClr val="CCCCCC"/>
                </a:solidFill>
                <a:latin typeface="Roboto"/>
                <a:ea typeface="Roboto"/>
                <a:cs typeface="Roboto"/>
                <a:sym typeface="Roboto"/>
              </a:rPr>
              <a:t>flickr.com/photos/oimax</a:t>
            </a: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4" name="Shape 694"/>
        <p:cNvGrpSpPr/>
        <p:nvPr/>
      </p:nvGrpSpPr>
      <p:grpSpPr>
        <a:xfrm>
          <a:off x="0" y="0"/>
          <a:ext cx="0" cy="0"/>
          <a:chOff x="0" y="0"/>
          <a:chExt cx="0" cy="0"/>
        </a:xfrm>
      </p:grpSpPr>
      <p:sp>
        <p:nvSpPr>
          <p:cNvPr id="695" name="Shape 695"/>
          <p:cNvSpPr/>
          <p:nvPr/>
        </p:nvSpPr>
        <p:spPr>
          <a:xfrm>
            <a:off x="998900" y="0"/>
            <a:ext cx="7306800" cy="5143500"/>
          </a:xfrm>
          <a:prstGeom prst="rect">
            <a:avLst/>
          </a:prstGeom>
          <a:solidFill>
            <a:srgbClr val="F7F9F8"/>
          </a:solidFill>
          <a:ln>
            <a:noFill/>
          </a:ln>
        </p:spPr>
        <p:txBody>
          <a:bodyPr anchorCtr="0" anchor="ctr" bIns="91425" lIns="91425"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696" name="Shape 696"/>
          <p:cNvSpPr txBox="1"/>
          <p:nvPr>
            <p:ph idx="4294967295" type="title"/>
          </p:nvPr>
        </p:nvSpPr>
        <p:spPr>
          <a:xfrm>
            <a:off x="1221575" y="237150"/>
            <a:ext cx="6165600" cy="833700"/>
          </a:xfrm>
          <a:prstGeom prst="rect">
            <a:avLst/>
          </a:prstGeom>
          <a:noFill/>
          <a:ln>
            <a:noFill/>
          </a:ln>
        </p:spPr>
        <p:txBody>
          <a:bodyPr anchorCtr="0" anchor="ctr" bIns="34275" lIns="34275" rIns="34275" wrap="square" tIns="34275">
            <a:noAutofit/>
          </a:bodyPr>
          <a:lstStyle/>
          <a:p>
            <a:pPr indent="0" lvl="0" marL="0" marR="0" rtl="0" algn="l">
              <a:lnSpc>
                <a:spcPct val="100000"/>
              </a:lnSpc>
              <a:spcBef>
                <a:spcPts val="0"/>
              </a:spcBef>
              <a:spcAft>
                <a:spcPts val="0"/>
              </a:spcAft>
              <a:buClr>
                <a:schemeClr val="dk1"/>
              </a:buClr>
              <a:buFont typeface="Arial"/>
              <a:buNone/>
            </a:pPr>
            <a:r>
              <a:rPr b="1" i="0" lang="en" sz="3200" u="none" cap="none" strike="noStrike">
                <a:solidFill>
                  <a:srgbClr val="445863"/>
                </a:solidFill>
                <a:latin typeface="Roboto"/>
                <a:ea typeface="Roboto"/>
                <a:cs typeface="Roboto"/>
                <a:sym typeface="Roboto"/>
              </a:rPr>
              <a:t>One tap check out with</a:t>
            </a:r>
            <a:r>
              <a:rPr b="1" i="0" lang="en" sz="3200" u="none" cap="none" strike="noStrike">
                <a:solidFill>
                  <a:srgbClr val="0E9AAD"/>
                </a:solidFill>
                <a:latin typeface="Roboto"/>
                <a:ea typeface="Roboto"/>
                <a:cs typeface="Roboto"/>
                <a:sym typeface="Roboto"/>
              </a:rPr>
              <a:t> </a:t>
            </a:r>
            <a:r>
              <a:rPr b="1" i="0" lang="en" sz="3200" u="none" cap="none" strike="noStrike">
                <a:solidFill>
                  <a:srgbClr val="4285F4"/>
                </a:solidFill>
                <a:latin typeface="Roboto"/>
                <a:ea typeface="Roboto"/>
                <a:cs typeface="Roboto"/>
                <a:sym typeface="Roboto"/>
              </a:rPr>
              <a:t>Shopify</a:t>
            </a:r>
          </a:p>
        </p:txBody>
      </p:sp>
      <p:grpSp>
        <p:nvGrpSpPr>
          <p:cNvPr id="697" name="Shape 697"/>
          <p:cNvGrpSpPr/>
          <p:nvPr/>
        </p:nvGrpSpPr>
        <p:grpSpPr>
          <a:xfrm>
            <a:off x="3054594" y="1346330"/>
            <a:ext cx="2548825" cy="3359785"/>
            <a:chOff x="3908703" y="1422570"/>
            <a:chExt cx="2526090" cy="3330146"/>
          </a:xfrm>
        </p:grpSpPr>
        <p:grpSp>
          <p:nvGrpSpPr>
            <p:cNvPr id="698" name="Shape 698"/>
            <p:cNvGrpSpPr/>
            <p:nvPr/>
          </p:nvGrpSpPr>
          <p:grpSpPr>
            <a:xfrm>
              <a:off x="4541767" y="1422570"/>
              <a:ext cx="1893026" cy="3330146"/>
              <a:chOff x="3535354" y="1256334"/>
              <a:chExt cx="2120325" cy="3730003"/>
            </a:xfrm>
          </p:grpSpPr>
          <p:pic>
            <p:nvPicPr>
              <p:cNvPr id="699" name="Shape 699"/>
              <p:cNvPicPr preferRelativeResize="0"/>
              <p:nvPr/>
            </p:nvPicPr>
            <p:blipFill rotWithShape="1">
              <a:blip r:embed="rId3">
                <a:alphaModFix/>
              </a:blip>
              <a:srcRect b="0" l="0" r="0" t="0"/>
              <a:stretch/>
            </p:blipFill>
            <p:spPr>
              <a:xfrm>
                <a:off x="3535354" y="1256334"/>
                <a:ext cx="2120325" cy="3730003"/>
              </a:xfrm>
              <a:prstGeom prst="rect">
                <a:avLst/>
              </a:prstGeom>
              <a:noFill/>
              <a:ln>
                <a:noFill/>
              </a:ln>
            </p:spPr>
          </p:pic>
          <p:pic>
            <p:nvPicPr>
              <p:cNvPr id="700" name="Shape 700"/>
              <p:cNvPicPr preferRelativeResize="0"/>
              <p:nvPr/>
            </p:nvPicPr>
            <p:blipFill rotWithShape="1">
              <a:blip r:embed="rId4">
                <a:alphaModFix/>
              </a:blip>
              <a:srcRect b="0" l="0" r="0" t="0"/>
              <a:stretch/>
            </p:blipFill>
            <p:spPr>
              <a:xfrm>
                <a:off x="3812507" y="1731998"/>
                <a:ext cx="1566018" cy="2784024"/>
              </a:xfrm>
              <a:prstGeom prst="rect">
                <a:avLst/>
              </a:prstGeom>
              <a:noFill/>
              <a:ln>
                <a:noFill/>
              </a:ln>
            </p:spPr>
          </p:pic>
        </p:grpSp>
        <p:sp>
          <p:nvSpPr>
            <p:cNvPr id="701" name="Shape 701"/>
            <p:cNvSpPr/>
            <p:nvPr/>
          </p:nvSpPr>
          <p:spPr>
            <a:xfrm>
              <a:off x="3908703" y="2686027"/>
              <a:ext cx="446400" cy="943800"/>
            </a:xfrm>
            <a:prstGeom prst="chevron">
              <a:avLst>
                <a:gd fmla="val 50000" name="adj"/>
              </a:avLst>
            </a:prstGeom>
            <a:solidFill>
              <a:srgbClr val="304FFE"/>
            </a:solidFill>
            <a:ln>
              <a:noFill/>
            </a:ln>
          </p:spPr>
          <p:txBody>
            <a:bodyPr anchorCtr="0" anchor="ctr" bIns="34275" lIns="34275" rIns="34275" wrap="square" tIns="3427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grpSp>
      <p:grpSp>
        <p:nvGrpSpPr>
          <p:cNvPr id="702" name="Shape 702"/>
          <p:cNvGrpSpPr/>
          <p:nvPr/>
        </p:nvGrpSpPr>
        <p:grpSpPr>
          <a:xfrm>
            <a:off x="5767343" y="1346330"/>
            <a:ext cx="2538918" cy="3359785"/>
            <a:chOff x="6597256" y="1422570"/>
            <a:chExt cx="2516272" cy="3330146"/>
          </a:xfrm>
        </p:grpSpPr>
        <p:grpSp>
          <p:nvGrpSpPr>
            <p:cNvPr id="703" name="Shape 703"/>
            <p:cNvGrpSpPr/>
            <p:nvPr/>
          </p:nvGrpSpPr>
          <p:grpSpPr>
            <a:xfrm>
              <a:off x="7220502" y="1422570"/>
              <a:ext cx="1893026" cy="3330146"/>
              <a:chOff x="6535729" y="1256334"/>
              <a:chExt cx="2120325" cy="3730003"/>
            </a:xfrm>
          </p:grpSpPr>
          <p:pic>
            <p:nvPicPr>
              <p:cNvPr id="704" name="Shape 704"/>
              <p:cNvPicPr preferRelativeResize="0"/>
              <p:nvPr/>
            </p:nvPicPr>
            <p:blipFill rotWithShape="1">
              <a:blip r:embed="rId5">
                <a:alphaModFix/>
              </a:blip>
              <a:srcRect b="0" l="0" r="0" t="0"/>
              <a:stretch/>
            </p:blipFill>
            <p:spPr>
              <a:xfrm>
                <a:off x="6813050" y="1732000"/>
                <a:ext cx="1558650" cy="2770924"/>
              </a:xfrm>
              <a:prstGeom prst="rect">
                <a:avLst/>
              </a:prstGeom>
              <a:noFill/>
              <a:ln>
                <a:noFill/>
              </a:ln>
            </p:spPr>
          </p:pic>
          <p:pic>
            <p:nvPicPr>
              <p:cNvPr id="705" name="Shape 705"/>
              <p:cNvPicPr preferRelativeResize="0"/>
              <p:nvPr/>
            </p:nvPicPr>
            <p:blipFill rotWithShape="1">
              <a:blip r:embed="rId3">
                <a:alphaModFix/>
              </a:blip>
              <a:srcRect b="0" l="0" r="0" t="0"/>
              <a:stretch/>
            </p:blipFill>
            <p:spPr>
              <a:xfrm>
                <a:off x="6535729" y="1256334"/>
                <a:ext cx="2120325" cy="3730003"/>
              </a:xfrm>
              <a:prstGeom prst="rect">
                <a:avLst/>
              </a:prstGeom>
              <a:noFill/>
              <a:ln>
                <a:noFill/>
              </a:ln>
            </p:spPr>
          </p:pic>
        </p:grpSp>
        <p:sp>
          <p:nvSpPr>
            <p:cNvPr id="706" name="Shape 706"/>
            <p:cNvSpPr/>
            <p:nvPr/>
          </p:nvSpPr>
          <p:spPr>
            <a:xfrm>
              <a:off x="6597256" y="2686027"/>
              <a:ext cx="446400" cy="943800"/>
            </a:xfrm>
            <a:prstGeom prst="chevron">
              <a:avLst>
                <a:gd fmla="val 50000" name="adj"/>
              </a:avLst>
            </a:prstGeom>
            <a:solidFill>
              <a:srgbClr val="304FFE"/>
            </a:solidFill>
            <a:ln>
              <a:noFill/>
            </a:ln>
          </p:spPr>
          <p:txBody>
            <a:bodyPr anchorCtr="0" anchor="ctr" bIns="34275" lIns="34275" rIns="34275" wrap="square" tIns="3427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grpSp>
      <p:grpSp>
        <p:nvGrpSpPr>
          <p:cNvPr id="707" name="Shape 707"/>
          <p:cNvGrpSpPr/>
          <p:nvPr/>
        </p:nvGrpSpPr>
        <p:grpSpPr>
          <a:xfrm>
            <a:off x="991999" y="1346408"/>
            <a:ext cx="1909989" cy="3359986"/>
            <a:chOff x="521409" y="1180134"/>
            <a:chExt cx="2120325" cy="3730003"/>
          </a:xfrm>
        </p:grpSpPr>
        <p:pic>
          <p:nvPicPr>
            <p:cNvPr id="708" name="Shape 708"/>
            <p:cNvPicPr preferRelativeResize="0"/>
            <p:nvPr/>
          </p:nvPicPr>
          <p:blipFill rotWithShape="1">
            <a:blip r:embed="rId3">
              <a:alphaModFix/>
            </a:blip>
            <a:srcRect b="0" l="0" r="0" t="0"/>
            <a:stretch/>
          </p:blipFill>
          <p:spPr>
            <a:xfrm>
              <a:off x="521409" y="1180134"/>
              <a:ext cx="2120325" cy="3730003"/>
            </a:xfrm>
            <a:prstGeom prst="rect">
              <a:avLst/>
            </a:prstGeom>
            <a:noFill/>
            <a:ln>
              <a:noFill/>
            </a:ln>
          </p:spPr>
        </p:pic>
        <p:pic>
          <p:nvPicPr>
            <p:cNvPr id="709" name="Shape 709"/>
            <p:cNvPicPr preferRelativeResize="0"/>
            <p:nvPr/>
          </p:nvPicPr>
          <p:blipFill rotWithShape="1">
            <a:blip r:embed="rId6">
              <a:alphaModFix/>
            </a:blip>
            <a:srcRect b="0" l="0" r="0" t="0"/>
            <a:stretch/>
          </p:blipFill>
          <p:spPr>
            <a:xfrm>
              <a:off x="798562" y="1655797"/>
              <a:ext cx="1566018" cy="2784033"/>
            </a:xfrm>
            <a:prstGeom prst="rect">
              <a:avLst/>
            </a:prstGeom>
            <a:noFill/>
            <a:ln>
              <a:noFill/>
            </a:ln>
          </p:spPr>
        </p:pic>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97"/>
                                        </p:tgtEl>
                                        <p:attrNameLst>
                                          <p:attrName>style.visibility</p:attrName>
                                        </p:attrNameLst>
                                      </p:cBhvr>
                                      <p:to>
                                        <p:strVal val="visible"/>
                                      </p:to>
                                    </p:set>
                                    <p:animEffect filter="fade" transition="in">
                                      <p:cBhvr>
                                        <p:cTn dur="300"/>
                                        <p:tgtEl>
                                          <p:spTgt spid="69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02"/>
                                        </p:tgtEl>
                                        <p:attrNameLst>
                                          <p:attrName>style.visibility</p:attrName>
                                        </p:attrNameLst>
                                      </p:cBhvr>
                                      <p:to>
                                        <p:strVal val="visible"/>
                                      </p:to>
                                    </p:set>
                                    <p:animEffect filter="fade" transition="in">
                                      <p:cBhvr>
                                        <p:cTn dur="300"/>
                                        <p:tgtEl>
                                          <p:spTgt spid="70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7F9F8"/>
        </a:solidFill>
      </p:bgPr>
    </p:bg>
    <p:spTree>
      <p:nvGrpSpPr>
        <p:cNvPr id="713" name="Shape 713"/>
        <p:cNvGrpSpPr/>
        <p:nvPr/>
      </p:nvGrpSpPr>
      <p:grpSpPr>
        <a:xfrm>
          <a:off x="0" y="0"/>
          <a:ext cx="0" cy="0"/>
          <a:chOff x="0" y="0"/>
          <a:chExt cx="0" cy="0"/>
        </a:xfrm>
      </p:grpSpPr>
      <p:sp>
        <p:nvSpPr>
          <p:cNvPr id="714" name="Shape 714"/>
          <p:cNvSpPr/>
          <p:nvPr/>
        </p:nvSpPr>
        <p:spPr>
          <a:xfrm>
            <a:off x="1837100" y="0"/>
            <a:ext cx="7306800" cy="5143500"/>
          </a:xfrm>
          <a:prstGeom prst="rect">
            <a:avLst/>
          </a:prstGeom>
          <a:solidFill>
            <a:srgbClr val="F7F9F8"/>
          </a:solidFill>
          <a:ln>
            <a:noFill/>
          </a:ln>
        </p:spPr>
        <p:txBody>
          <a:bodyPr anchorCtr="0" anchor="ctr" bIns="91425" lIns="91425"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grpSp>
        <p:nvGrpSpPr>
          <p:cNvPr id="715" name="Shape 715"/>
          <p:cNvGrpSpPr/>
          <p:nvPr/>
        </p:nvGrpSpPr>
        <p:grpSpPr>
          <a:xfrm>
            <a:off x="3053737" y="-172325"/>
            <a:ext cx="3036525" cy="5425099"/>
            <a:chOff x="3687999" y="-186150"/>
            <a:chExt cx="3036525" cy="5425099"/>
          </a:xfrm>
        </p:grpSpPr>
        <p:pic>
          <p:nvPicPr>
            <p:cNvPr id="716" name="Shape 716"/>
            <p:cNvPicPr preferRelativeResize="0"/>
            <p:nvPr/>
          </p:nvPicPr>
          <p:blipFill rotWithShape="1">
            <a:blip r:embed="rId3">
              <a:alphaModFix/>
            </a:blip>
            <a:srcRect b="0" l="0" r="0" t="0"/>
            <a:stretch/>
          </p:blipFill>
          <p:spPr>
            <a:xfrm>
              <a:off x="4083285" y="498882"/>
              <a:ext cx="2245957" cy="3992832"/>
            </a:xfrm>
            <a:prstGeom prst="rect">
              <a:avLst/>
            </a:prstGeom>
            <a:noFill/>
            <a:ln>
              <a:noFill/>
            </a:ln>
          </p:spPr>
        </p:pic>
        <p:pic>
          <p:nvPicPr>
            <p:cNvPr id="717" name="Shape 717"/>
            <p:cNvPicPr preferRelativeResize="0"/>
            <p:nvPr/>
          </p:nvPicPr>
          <p:blipFill rotWithShape="1">
            <a:blip r:embed="rId4">
              <a:alphaModFix/>
            </a:blip>
            <a:srcRect b="0" l="0" r="0" t="0"/>
            <a:stretch/>
          </p:blipFill>
          <p:spPr>
            <a:xfrm>
              <a:off x="3687999" y="-186150"/>
              <a:ext cx="3036525" cy="5425099"/>
            </a:xfrm>
            <a:prstGeom prst="rect">
              <a:avLst/>
            </a:prstGeom>
            <a:noFill/>
            <a:ln>
              <a:noFill/>
            </a:ln>
          </p:spPr>
        </p:pic>
      </p:gr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1" name="Shape 721"/>
        <p:cNvGrpSpPr/>
        <p:nvPr/>
      </p:nvGrpSpPr>
      <p:grpSpPr>
        <a:xfrm>
          <a:off x="0" y="0"/>
          <a:ext cx="0" cy="0"/>
          <a:chOff x="0" y="0"/>
          <a:chExt cx="0" cy="0"/>
        </a:xfrm>
      </p:grpSpPr>
      <p:sp>
        <p:nvSpPr>
          <p:cNvPr id="722" name="Shape 722"/>
          <p:cNvSpPr txBox="1"/>
          <p:nvPr>
            <p:ph type="title"/>
          </p:nvPr>
        </p:nvSpPr>
        <p:spPr>
          <a:xfrm>
            <a:off x="490250" y="450150"/>
            <a:ext cx="8653800" cy="4090800"/>
          </a:xfrm>
          <a:prstGeom prst="rect">
            <a:avLst/>
          </a:prstGeom>
          <a:noFill/>
          <a:ln>
            <a:noFill/>
          </a:ln>
        </p:spPr>
        <p:txBody>
          <a:bodyPr anchorCtr="0" anchor="ctr" bIns="91425" lIns="91425" rIns="91425" wrap="square" tIns="91425">
            <a:noAutofit/>
          </a:bodyPr>
          <a:lstStyle/>
          <a:p>
            <a:pPr indent="0" lvl="0" marL="0" marR="0" rtl="0" algn="l">
              <a:lnSpc>
                <a:spcPct val="100000"/>
              </a:lnSpc>
              <a:spcBef>
                <a:spcPts val="0"/>
              </a:spcBef>
              <a:spcAft>
                <a:spcPts val="0"/>
              </a:spcAft>
              <a:buClr>
                <a:schemeClr val="dk1"/>
              </a:buClr>
              <a:buFont typeface="Arial"/>
              <a:buNone/>
            </a:pPr>
            <a:r>
              <a:rPr b="1" i="0" lang="en" sz="4800" u="none" cap="none" strike="noStrike">
                <a:solidFill>
                  <a:srgbClr val="D9D9D9"/>
                </a:solidFill>
                <a:latin typeface="Roboto"/>
                <a:ea typeface="Roboto"/>
                <a:cs typeface="Roboto"/>
                <a:sym typeface="Roboto"/>
              </a:rPr>
              <a:t>Web Payments API</a:t>
            </a:r>
          </a:p>
          <a:p>
            <a:pPr indent="0" lvl="0" marL="0" marR="0" rtl="0" algn="l">
              <a:lnSpc>
                <a:spcPct val="100000"/>
              </a:lnSpc>
              <a:spcBef>
                <a:spcPts val="0"/>
              </a:spcBef>
              <a:spcAft>
                <a:spcPts val="0"/>
              </a:spcAft>
              <a:buClr>
                <a:schemeClr val="dk1"/>
              </a:buClr>
              <a:buFont typeface="Arial"/>
              <a:buNone/>
            </a:pPr>
            <a:r>
              <a:t/>
            </a:r>
            <a:endParaRPr b="1" i="0" sz="4800" u="none" cap="none" strike="noStrike">
              <a:solidFill>
                <a:srgbClr val="D9D9D9"/>
              </a:solidFill>
              <a:latin typeface="Roboto"/>
              <a:ea typeface="Roboto"/>
              <a:cs typeface="Roboto"/>
              <a:sym typeface="Roboto"/>
            </a:endParaRPr>
          </a:p>
          <a:p>
            <a:pPr indent="0" lvl="0" marL="0" marR="0" rtl="0" algn="l">
              <a:lnSpc>
                <a:spcPct val="100000"/>
              </a:lnSpc>
              <a:spcBef>
                <a:spcPts val="0"/>
              </a:spcBef>
              <a:spcAft>
                <a:spcPts val="0"/>
              </a:spcAft>
              <a:buClr>
                <a:srgbClr val="304FFE"/>
              </a:buClr>
              <a:buFont typeface="Roboto"/>
              <a:buNone/>
            </a:pPr>
            <a:r>
              <a:rPr b="1" i="0" lang="en" sz="4800" u="none" cap="none" strike="noStrike">
                <a:solidFill>
                  <a:srgbClr val="304FFE"/>
                </a:solidFill>
                <a:latin typeface="Roboto"/>
                <a:ea typeface="Roboto"/>
                <a:cs typeface="Roboto"/>
                <a:sym typeface="Roboto"/>
              </a:rPr>
              <a:t>Credential Management API</a:t>
            </a: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6" name="Shape 726"/>
        <p:cNvGrpSpPr/>
        <p:nvPr/>
      </p:nvGrpSpPr>
      <p:grpSpPr>
        <a:xfrm>
          <a:off x="0" y="0"/>
          <a:ext cx="0" cy="0"/>
          <a:chOff x="0" y="0"/>
          <a:chExt cx="0" cy="0"/>
        </a:xfrm>
      </p:grpSpPr>
      <p:sp>
        <p:nvSpPr>
          <p:cNvPr id="727" name="Shape 727"/>
          <p:cNvSpPr/>
          <p:nvPr/>
        </p:nvSpPr>
        <p:spPr>
          <a:xfrm>
            <a:off x="1075100" y="0"/>
            <a:ext cx="7306800" cy="5143500"/>
          </a:xfrm>
          <a:prstGeom prst="rect">
            <a:avLst/>
          </a:prstGeom>
          <a:solidFill>
            <a:srgbClr val="F7F9F8"/>
          </a:solidFill>
          <a:ln>
            <a:noFill/>
          </a:ln>
        </p:spPr>
        <p:txBody>
          <a:bodyPr anchorCtr="0" anchor="ctr" bIns="91425" lIns="91425"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728" name="Shape 728"/>
          <p:cNvSpPr txBox="1"/>
          <p:nvPr>
            <p:ph idx="4294967295" type="title"/>
          </p:nvPr>
        </p:nvSpPr>
        <p:spPr>
          <a:xfrm>
            <a:off x="1461625" y="1434637"/>
            <a:ext cx="3619200" cy="2405400"/>
          </a:xfrm>
          <a:prstGeom prst="rect">
            <a:avLst/>
          </a:prstGeom>
          <a:noFill/>
          <a:ln>
            <a:noFill/>
          </a:ln>
        </p:spPr>
        <p:txBody>
          <a:bodyPr anchorCtr="0" anchor="ctr" bIns="34275" lIns="34275" rIns="34275" wrap="square" tIns="34275">
            <a:noAutofit/>
          </a:bodyPr>
          <a:lstStyle/>
          <a:p>
            <a:pPr indent="0" lvl="0" marL="0" marR="0" rtl="0" algn="l">
              <a:lnSpc>
                <a:spcPct val="100000"/>
              </a:lnSpc>
              <a:spcBef>
                <a:spcPts val="0"/>
              </a:spcBef>
              <a:spcAft>
                <a:spcPts val="0"/>
              </a:spcAft>
              <a:buClr>
                <a:schemeClr val="dk1"/>
              </a:buClr>
              <a:buFont typeface="Arial"/>
              <a:buNone/>
            </a:pPr>
            <a:r>
              <a:rPr b="1" i="0" lang="en" sz="3600" u="none" cap="none" strike="noStrike">
                <a:solidFill>
                  <a:srgbClr val="4285F4"/>
                </a:solidFill>
                <a:latin typeface="Roboto"/>
                <a:ea typeface="Roboto"/>
                <a:cs typeface="Roboto"/>
                <a:sym typeface="Roboto"/>
              </a:rPr>
              <a:t>One-tap</a:t>
            </a:r>
            <a:r>
              <a:rPr b="1" i="0" lang="en" sz="3600" u="none" cap="none" strike="noStrike">
                <a:solidFill>
                  <a:srgbClr val="445863"/>
                </a:solidFill>
                <a:latin typeface="Roboto"/>
                <a:ea typeface="Roboto"/>
                <a:cs typeface="Roboto"/>
                <a:sym typeface="Roboto"/>
              </a:rPr>
              <a:t> sign in</a:t>
            </a:r>
          </a:p>
        </p:txBody>
      </p:sp>
      <p:grpSp>
        <p:nvGrpSpPr>
          <p:cNvPr id="729" name="Shape 729"/>
          <p:cNvGrpSpPr/>
          <p:nvPr/>
        </p:nvGrpSpPr>
        <p:grpSpPr>
          <a:xfrm>
            <a:off x="4846095" y="-75278"/>
            <a:ext cx="2951304" cy="5272821"/>
            <a:chOff x="4863993" y="616059"/>
            <a:chExt cx="2470124" cy="4413141"/>
          </a:xfrm>
        </p:grpSpPr>
        <p:pic>
          <p:nvPicPr>
            <p:cNvPr descr="Kayak_one_tap.gif" id="730" name="Shape 730"/>
            <p:cNvPicPr preferRelativeResize="0"/>
            <p:nvPr/>
          </p:nvPicPr>
          <p:blipFill rotWithShape="1">
            <a:blip r:embed="rId3">
              <a:alphaModFix/>
            </a:blip>
            <a:srcRect b="0" l="0" r="0" t="0"/>
            <a:stretch/>
          </p:blipFill>
          <p:spPr>
            <a:xfrm>
              <a:off x="5168662" y="1148868"/>
              <a:ext cx="1860787" cy="3308727"/>
            </a:xfrm>
            <a:prstGeom prst="rect">
              <a:avLst/>
            </a:prstGeom>
            <a:noFill/>
            <a:ln>
              <a:noFill/>
            </a:ln>
          </p:spPr>
        </p:pic>
        <p:pic>
          <p:nvPicPr>
            <p:cNvPr id="731" name="Shape 731"/>
            <p:cNvPicPr preferRelativeResize="0"/>
            <p:nvPr/>
          </p:nvPicPr>
          <p:blipFill rotWithShape="1">
            <a:blip r:embed="rId4">
              <a:alphaModFix/>
            </a:blip>
            <a:srcRect b="0" l="0" r="0" t="0"/>
            <a:stretch/>
          </p:blipFill>
          <p:spPr>
            <a:xfrm>
              <a:off x="4863993" y="616059"/>
              <a:ext cx="2470124" cy="4413141"/>
            </a:xfrm>
            <a:prstGeom prst="rect">
              <a:avLst/>
            </a:prstGeom>
            <a:noFill/>
            <a:ln>
              <a:noFill/>
            </a:ln>
          </p:spPr>
        </p:pic>
      </p:gr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7F9F8"/>
        </a:solidFill>
      </p:bgPr>
    </p:bg>
    <p:spTree>
      <p:nvGrpSpPr>
        <p:cNvPr id="735" name="Shape 735"/>
        <p:cNvGrpSpPr/>
        <p:nvPr/>
      </p:nvGrpSpPr>
      <p:grpSpPr>
        <a:xfrm>
          <a:off x="0" y="0"/>
          <a:ext cx="0" cy="0"/>
          <a:chOff x="0" y="0"/>
          <a:chExt cx="0" cy="0"/>
        </a:xfrm>
      </p:grpSpPr>
      <p:sp>
        <p:nvSpPr>
          <p:cNvPr id="736" name="Shape 736"/>
          <p:cNvSpPr/>
          <p:nvPr/>
        </p:nvSpPr>
        <p:spPr>
          <a:xfrm>
            <a:off x="1075100" y="0"/>
            <a:ext cx="7306800" cy="5143500"/>
          </a:xfrm>
          <a:prstGeom prst="rect">
            <a:avLst/>
          </a:prstGeom>
          <a:solidFill>
            <a:srgbClr val="F7F9F8"/>
          </a:solidFill>
          <a:ln>
            <a:noFill/>
          </a:ln>
        </p:spPr>
        <p:txBody>
          <a:bodyPr anchorCtr="0" anchor="ctr" bIns="91425" lIns="91425"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737" name="Shape 737"/>
          <p:cNvSpPr txBox="1"/>
          <p:nvPr>
            <p:ph idx="4294967295" type="title"/>
          </p:nvPr>
        </p:nvSpPr>
        <p:spPr>
          <a:xfrm>
            <a:off x="1461625" y="1434637"/>
            <a:ext cx="3619200" cy="2405400"/>
          </a:xfrm>
          <a:prstGeom prst="rect">
            <a:avLst/>
          </a:prstGeom>
          <a:noFill/>
          <a:ln>
            <a:noFill/>
          </a:ln>
        </p:spPr>
        <p:txBody>
          <a:bodyPr anchorCtr="0" anchor="ctr" bIns="34275" lIns="34275" rIns="34275" wrap="square" tIns="34275">
            <a:noAutofit/>
          </a:bodyPr>
          <a:lstStyle/>
          <a:p>
            <a:pPr indent="0" lvl="0" marL="0" marR="0" rtl="0" algn="l">
              <a:lnSpc>
                <a:spcPct val="100000"/>
              </a:lnSpc>
              <a:spcBef>
                <a:spcPts val="0"/>
              </a:spcBef>
              <a:spcAft>
                <a:spcPts val="0"/>
              </a:spcAft>
              <a:buClr>
                <a:schemeClr val="dk1"/>
              </a:buClr>
              <a:buFont typeface="Arial"/>
              <a:buNone/>
            </a:pPr>
            <a:r>
              <a:rPr b="1" i="0" lang="en" sz="3600" u="none" cap="none" strike="noStrike">
                <a:solidFill>
                  <a:srgbClr val="4285F4"/>
                </a:solidFill>
                <a:latin typeface="Roboto"/>
                <a:ea typeface="Roboto"/>
                <a:cs typeface="Roboto"/>
                <a:sym typeface="Roboto"/>
              </a:rPr>
              <a:t>Auto</a:t>
            </a:r>
            <a:r>
              <a:rPr b="1" i="0" lang="en" sz="3600" u="none" cap="none" strike="noStrike">
                <a:solidFill>
                  <a:srgbClr val="445863"/>
                </a:solidFill>
                <a:latin typeface="Roboto"/>
                <a:ea typeface="Roboto"/>
                <a:cs typeface="Roboto"/>
                <a:sym typeface="Roboto"/>
              </a:rPr>
              <a:t> sign in</a:t>
            </a:r>
          </a:p>
        </p:txBody>
      </p:sp>
      <p:grpSp>
        <p:nvGrpSpPr>
          <p:cNvPr id="738" name="Shape 738"/>
          <p:cNvGrpSpPr/>
          <p:nvPr/>
        </p:nvGrpSpPr>
        <p:grpSpPr>
          <a:xfrm>
            <a:off x="4844453" y="-73738"/>
            <a:ext cx="2951304" cy="5272821"/>
            <a:chOff x="4863993" y="616059"/>
            <a:chExt cx="2470124" cy="4413141"/>
          </a:xfrm>
        </p:grpSpPr>
        <p:pic>
          <p:nvPicPr>
            <p:cNvPr descr="Kayak_auto_sign_in.gif" id="739" name="Shape 739"/>
            <p:cNvPicPr preferRelativeResize="0"/>
            <p:nvPr/>
          </p:nvPicPr>
          <p:blipFill rotWithShape="1">
            <a:blip r:embed="rId3">
              <a:alphaModFix/>
            </a:blip>
            <a:srcRect b="0" l="0" r="0" t="0"/>
            <a:stretch/>
          </p:blipFill>
          <p:spPr>
            <a:xfrm>
              <a:off x="5168662" y="1148869"/>
              <a:ext cx="1860787" cy="3308713"/>
            </a:xfrm>
            <a:prstGeom prst="rect">
              <a:avLst/>
            </a:prstGeom>
            <a:noFill/>
            <a:ln>
              <a:noFill/>
            </a:ln>
          </p:spPr>
        </p:pic>
        <p:pic>
          <p:nvPicPr>
            <p:cNvPr id="740" name="Shape 740"/>
            <p:cNvPicPr preferRelativeResize="0"/>
            <p:nvPr/>
          </p:nvPicPr>
          <p:blipFill rotWithShape="1">
            <a:blip r:embed="rId4">
              <a:alphaModFix/>
            </a:blip>
            <a:srcRect b="0" l="0" r="0" t="0"/>
            <a:stretch/>
          </p:blipFill>
          <p:spPr>
            <a:xfrm>
              <a:off x="4863993" y="616059"/>
              <a:ext cx="2470124" cy="4413141"/>
            </a:xfrm>
            <a:prstGeom prst="rect">
              <a:avLst/>
            </a:prstGeom>
            <a:noFill/>
            <a:ln>
              <a:noFill/>
            </a:ln>
          </p:spPr>
        </p:pic>
      </p:gr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4" name="Shape 744"/>
        <p:cNvGrpSpPr/>
        <p:nvPr/>
      </p:nvGrpSpPr>
      <p:grpSpPr>
        <a:xfrm>
          <a:off x="0" y="0"/>
          <a:ext cx="0" cy="0"/>
          <a:chOff x="0" y="0"/>
          <a:chExt cx="0" cy="0"/>
        </a:xfrm>
      </p:grpSpPr>
      <p:sp>
        <p:nvSpPr>
          <p:cNvPr id="745" name="Shape 745"/>
          <p:cNvSpPr txBox="1"/>
          <p:nvPr/>
        </p:nvSpPr>
        <p:spPr>
          <a:xfrm>
            <a:off x="1372050" y="1146600"/>
            <a:ext cx="6399900" cy="3426600"/>
          </a:xfrm>
          <a:prstGeom prst="rect">
            <a:avLst/>
          </a:prstGeom>
          <a:noFill/>
          <a:ln>
            <a:noFill/>
          </a:ln>
        </p:spPr>
        <p:txBody>
          <a:bodyPr anchorCtr="0" anchor="t" bIns="91425" lIns="91425" rIns="91425" wrap="square" tIns="91425">
            <a:noAutofit/>
          </a:bodyPr>
          <a:lstStyle/>
          <a:p>
            <a:pPr indent="0" lvl="0" marL="0" marR="0" rtl="0" algn="l">
              <a:lnSpc>
                <a:spcPct val="100000"/>
              </a:lnSpc>
              <a:spcBef>
                <a:spcPts val="0"/>
              </a:spcBef>
              <a:spcAft>
                <a:spcPts val="0"/>
              </a:spcAft>
              <a:buClr>
                <a:srgbClr val="000000"/>
              </a:buClr>
              <a:buFont typeface="Arial"/>
              <a:buNone/>
            </a:pPr>
            <a:r>
              <a:rPr b="1" i="0" lang="en" sz="2400" u="none" cap="none" strike="noStrike">
                <a:solidFill>
                  <a:srgbClr val="445963"/>
                </a:solidFill>
                <a:latin typeface="Roboto"/>
                <a:ea typeface="Roboto"/>
                <a:cs typeface="Roboto"/>
                <a:sym typeface="Roboto"/>
              </a:rPr>
              <a:t>Reliable:</a:t>
            </a:r>
            <a:r>
              <a:rPr b="0" i="0" lang="en" sz="2400" u="none" cap="none" strike="noStrike">
                <a:solidFill>
                  <a:srgbClr val="445963"/>
                </a:solidFill>
                <a:latin typeface="Roboto"/>
                <a:ea typeface="Roboto"/>
                <a:cs typeface="Roboto"/>
                <a:sym typeface="Roboto"/>
              </a:rPr>
              <a:t> Fast loading, work offline and on flaky networks</a:t>
            </a:r>
          </a:p>
          <a:p>
            <a:pPr indent="0" lvl="0" marL="0" marR="0" rtl="0" algn="l">
              <a:lnSpc>
                <a:spcPct val="100000"/>
              </a:lnSpc>
              <a:spcBef>
                <a:spcPts val="0"/>
              </a:spcBef>
              <a:spcAft>
                <a:spcPts val="0"/>
              </a:spcAft>
              <a:buClr>
                <a:srgbClr val="000000"/>
              </a:buClr>
              <a:buFont typeface="Arial"/>
              <a:buNone/>
            </a:pPr>
            <a:r>
              <a:t/>
            </a:r>
            <a:endParaRPr b="1" i="0" sz="2400" u="none" cap="none" strike="noStrike">
              <a:solidFill>
                <a:srgbClr val="445963"/>
              </a:solidFill>
              <a:latin typeface="Roboto"/>
              <a:ea typeface="Roboto"/>
              <a:cs typeface="Roboto"/>
              <a:sym typeface="Roboto"/>
            </a:endParaRPr>
          </a:p>
          <a:p>
            <a:pPr indent="0" lvl="0" marL="0" marR="0" rtl="0" algn="l">
              <a:lnSpc>
                <a:spcPct val="100000"/>
              </a:lnSpc>
              <a:spcBef>
                <a:spcPts val="0"/>
              </a:spcBef>
              <a:spcAft>
                <a:spcPts val="0"/>
              </a:spcAft>
              <a:buClr>
                <a:srgbClr val="000000"/>
              </a:buClr>
              <a:buFont typeface="Arial"/>
              <a:buNone/>
            </a:pPr>
            <a:r>
              <a:rPr b="1" i="0" lang="en" sz="2400" u="none" cap="none" strike="noStrike">
                <a:solidFill>
                  <a:srgbClr val="445963"/>
                </a:solidFill>
                <a:latin typeface="Roboto"/>
                <a:ea typeface="Roboto"/>
                <a:cs typeface="Roboto"/>
                <a:sym typeface="Roboto"/>
              </a:rPr>
              <a:t>Fast:</a:t>
            </a:r>
            <a:r>
              <a:rPr b="0" i="0" lang="en" sz="2400" u="none" cap="none" strike="noStrike">
                <a:solidFill>
                  <a:srgbClr val="445963"/>
                </a:solidFill>
                <a:latin typeface="Roboto"/>
                <a:ea typeface="Roboto"/>
                <a:cs typeface="Roboto"/>
                <a:sym typeface="Roboto"/>
              </a:rPr>
              <a:t> Smooth animation, jank-free scrolling and seamless navigation</a:t>
            </a:r>
          </a:p>
          <a:p>
            <a:pPr indent="0" lvl="0" marL="0" marR="0" rtl="0" algn="l">
              <a:lnSpc>
                <a:spcPct val="100000"/>
              </a:lnSpc>
              <a:spcBef>
                <a:spcPts val="0"/>
              </a:spcBef>
              <a:spcAft>
                <a:spcPts val="0"/>
              </a:spcAft>
              <a:buClr>
                <a:srgbClr val="000000"/>
              </a:buClr>
              <a:buFont typeface="Arial"/>
              <a:buNone/>
            </a:pPr>
            <a:r>
              <a:t/>
            </a:r>
            <a:endParaRPr b="1" i="0" sz="2400" u="none" cap="none" strike="noStrike">
              <a:solidFill>
                <a:srgbClr val="445963"/>
              </a:solidFill>
              <a:latin typeface="Roboto"/>
              <a:ea typeface="Roboto"/>
              <a:cs typeface="Roboto"/>
              <a:sym typeface="Roboto"/>
            </a:endParaRPr>
          </a:p>
          <a:p>
            <a:pPr indent="0" lvl="0" marL="0" marR="0" rtl="0" algn="l">
              <a:lnSpc>
                <a:spcPct val="100000"/>
              </a:lnSpc>
              <a:spcBef>
                <a:spcPts val="0"/>
              </a:spcBef>
              <a:spcAft>
                <a:spcPts val="0"/>
              </a:spcAft>
              <a:buClr>
                <a:srgbClr val="445963"/>
              </a:buClr>
              <a:buFont typeface="Roboto"/>
              <a:buNone/>
            </a:pPr>
            <a:r>
              <a:rPr b="1" i="0" lang="en" sz="2400" u="none" cap="none" strike="noStrike">
                <a:solidFill>
                  <a:srgbClr val="445963"/>
                </a:solidFill>
                <a:latin typeface="Roboto"/>
                <a:ea typeface="Roboto"/>
                <a:cs typeface="Roboto"/>
                <a:sym typeface="Roboto"/>
              </a:rPr>
              <a:t>Engaging:</a:t>
            </a:r>
            <a:r>
              <a:rPr b="0" i="0" lang="en" sz="2400" u="none" cap="none" strike="noStrike">
                <a:solidFill>
                  <a:srgbClr val="445963"/>
                </a:solidFill>
                <a:latin typeface="Roboto"/>
                <a:ea typeface="Roboto"/>
                <a:cs typeface="Roboto"/>
                <a:sym typeface="Roboto"/>
              </a:rPr>
              <a:t> Launched from the home screen and send push notifications</a:t>
            </a:r>
          </a:p>
        </p:txBody>
      </p:sp>
      <p:sp>
        <p:nvSpPr>
          <p:cNvPr id="746" name="Shape 746"/>
          <p:cNvSpPr txBox="1"/>
          <p:nvPr>
            <p:ph type="title"/>
          </p:nvPr>
        </p:nvSpPr>
        <p:spPr>
          <a:xfrm>
            <a:off x="311700" y="170820"/>
            <a:ext cx="8520600" cy="572700"/>
          </a:xfrm>
          <a:prstGeom prst="rect">
            <a:avLst/>
          </a:prstGeom>
          <a:noFill/>
          <a:ln>
            <a:noFill/>
          </a:ln>
        </p:spPr>
        <p:txBody>
          <a:bodyPr anchorCtr="0" anchor="t" bIns="91425" lIns="91425" rIns="91425" wrap="square" tIns="91425">
            <a:noAutofit/>
          </a:bodyPr>
          <a:lstStyle/>
          <a:p>
            <a:pPr indent="0" lvl="0" marL="0" marR="0" rtl="0" algn="l">
              <a:lnSpc>
                <a:spcPct val="100000"/>
              </a:lnSpc>
              <a:spcBef>
                <a:spcPts val="0"/>
              </a:spcBef>
              <a:spcAft>
                <a:spcPts val="0"/>
              </a:spcAft>
              <a:buClr>
                <a:schemeClr val="dk1"/>
              </a:buClr>
              <a:buFont typeface="Arial"/>
              <a:buNone/>
            </a:pPr>
            <a:r>
              <a:rPr b="1" i="0" lang="en" sz="3600" u="none" cap="none" strike="noStrike">
                <a:solidFill>
                  <a:srgbClr val="FAFAFA"/>
                </a:solidFill>
                <a:latin typeface="Roboto"/>
                <a:ea typeface="Roboto"/>
                <a:cs typeface="Roboto"/>
                <a:sym typeface="Roboto"/>
              </a:rPr>
              <a:t>Progressive Web Apps</a:t>
            </a:r>
          </a:p>
          <a:p>
            <a:pPr indent="0" lvl="0" marL="0" marR="0" rtl="0" algn="l">
              <a:lnSpc>
                <a:spcPct val="100000"/>
              </a:lnSpc>
              <a:spcBef>
                <a:spcPts val="0"/>
              </a:spcBef>
              <a:spcAft>
                <a:spcPts val="0"/>
              </a:spcAft>
              <a:buClr>
                <a:schemeClr val="dk1"/>
              </a:buClr>
              <a:buFont typeface="Arial"/>
              <a:buNone/>
            </a:pPr>
            <a:r>
              <a:t/>
            </a:r>
            <a:endParaRPr b="1" i="0" sz="3600" u="none" cap="none" strike="noStrike">
              <a:solidFill>
                <a:srgbClr val="FAFAFA"/>
              </a:solidFill>
              <a:latin typeface="Roboto"/>
              <a:ea typeface="Roboto"/>
              <a:cs typeface="Roboto"/>
              <a:sym typeface="Roboto"/>
            </a:endParaRPr>
          </a:p>
          <a:p>
            <a:pPr indent="0" lvl="0" marL="0" marR="0" rtl="0" algn="l">
              <a:lnSpc>
                <a:spcPct val="100000"/>
              </a:lnSpc>
              <a:spcBef>
                <a:spcPts val="0"/>
              </a:spcBef>
              <a:spcAft>
                <a:spcPts val="0"/>
              </a:spcAft>
              <a:buClr>
                <a:srgbClr val="FAFAFA"/>
              </a:buClr>
              <a:buFont typeface="Roboto"/>
              <a:buNone/>
            </a:pPr>
            <a:r>
              <a:t/>
            </a:r>
            <a:endParaRPr b="1" i="0" sz="3600" u="none" cap="none" strike="noStrike">
              <a:solidFill>
                <a:srgbClr val="FAFAFA"/>
              </a:solidFill>
              <a:latin typeface="Roboto"/>
              <a:ea typeface="Roboto"/>
              <a:cs typeface="Roboto"/>
              <a:sym typeface="Roboto"/>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0" name="Shape 750"/>
        <p:cNvGrpSpPr/>
        <p:nvPr/>
      </p:nvGrpSpPr>
      <p:grpSpPr>
        <a:xfrm>
          <a:off x="0" y="0"/>
          <a:ext cx="0" cy="0"/>
          <a:chOff x="0" y="0"/>
          <a:chExt cx="0" cy="0"/>
        </a:xfrm>
      </p:grpSpPr>
      <p:sp>
        <p:nvSpPr>
          <p:cNvPr id="751" name="Shape 751"/>
          <p:cNvSpPr txBox="1"/>
          <p:nvPr>
            <p:ph idx="4294967295" type="title"/>
          </p:nvPr>
        </p:nvSpPr>
        <p:spPr>
          <a:xfrm>
            <a:off x="664350" y="0"/>
            <a:ext cx="8423100" cy="4632000"/>
          </a:xfrm>
          <a:prstGeom prst="rect">
            <a:avLst/>
          </a:prstGeom>
          <a:noFill/>
          <a:ln>
            <a:noFill/>
          </a:ln>
        </p:spPr>
        <p:txBody>
          <a:bodyPr anchorCtr="0" anchor="ctr" bIns="91425" lIns="91425" rIns="91425" wrap="square" tIns="91425">
            <a:noAutofit/>
          </a:bodyPr>
          <a:lstStyle/>
          <a:p>
            <a:pPr indent="0" lvl="0" marL="0" marR="0" rtl="0" algn="l">
              <a:lnSpc>
                <a:spcPct val="100000"/>
              </a:lnSpc>
              <a:spcBef>
                <a:spcPts val="0"/>
              </a:spcBef>
              <a:spcAft>
                <a:spcPts val="0"/>
              </a:spcAft>
              <a:buClr>
                <a:srgbClr val="304FFE"/>
              </a:buClr>
              <a:buFont typeface="Roboto"/>
              <a:buNone/>
            </a:pPr>
            <a:r>
              <a:rPr b="1" i="0" lang="en" sz="4800" u="none" cap="none" strike="noStrike">
                <a:solidFill>
                  <a:srgbClr val="0000FF"/>
                </a:solidFill>
                <a:latin typeface="Roboto"/>
                <a:ea typeface="Roboto"/>
                <a:cs typeface="Roboto"/>
                <a:sym typeface="Roboto"/>
              </a:rPr>
              <a:t>Why is this important?</a:t>
            </a:r>
            <a:br>
              <a:rPr b="1" i="0" lang="en" sz="4800" u="none" cap="none" strike="noStrike">
                <a:solidFill>
                  <a:srgbClr val="0000FF"/>
                </a:solidFill>
                <a:latin typeface="Roboto"/>
                <a:ea typeface="Roboto"/>
                <a:cs typeface="Roboto"/>
                <a:sym typeface="Roboto"/>
              </a:rPr>
            </a:br>
          </a:p>
          <a:p>
            <a:pPr indent="0" lvl="0" marL="0" marR="0" rtl="0" algn="l">
              <a:lnSpc>
                <a:spcPct val="100000"/>
              </a:lnSpc>
              <a:spcBef>
                <a:spcPts val="0"/>
              </a:spcBef>
              <a:spcAft>
                <a:spcPts val="0"/>
              </a:spcAft>
              <a:buClr>
                <a:srgbClr val="304FFE"/>
              </a:buClr>
              <a:buFont typeface="Roboto"/>
              <a:buNone/>
            </a:pPr>
            <a:r>
              <a:rPr b="1" i="0" lang="en" sz="4800" u="none" cap="none" strike="noStrike">
                <a:solidFill>
                  <a:srgbClr val="0000FF"/>
                </a:solidFill>
                <a:latin typeface="Roboto"/>
                <a:ea typeface="Roboto"/>
                <a:cs typeface="Roboto"/>
                <a:sym typeface="Roboto"/>
              </a:rPr>
              <a:t>How do we get started?</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51"/>
                                        </p:tgtEl>
                                        <p:attrNameLst>
                                          <p:attrName>style.visibility</p:attrName>
                                        </p:attrNameLst>
                                      </p:cBhvr>
                                      <p:to>
                                        <p:strVal val="visible"/>
                                      </p:to>
                                    </p:set>
                                    <p:animEffect filter="fade" transition="in">
                                      <p:cBhvr>
                                        <p:cTn dur="1000"/>
                                        <p:tgtEl>
                                          <p:spTgt spid="75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5" name="Shape 755"/>
        <p:cNvGrpSpPr/>
        <p:nvPr/>
      </p:nvGrpSpPr>
      <p:grpSpPr>
        <a:xfrm>
          <a:off x="0" y="0"/>
          <a:ext cx="0" cy="0"/>
          <a:chOff x="0" y="0"/>
          <a:chExt cx="0" cy="0"/>
        </a:xfrm>
      </p:grpSpPr>
      <p:sp>
        <p:nvSpPr>
          <p:cNvPr id="756" name="Shape 756"/>
          <p:cNvSpPr txBox="1"/>
          <p:nvPr>
            <p:ph idx="4294967295" type="title"/>
          </p:nvPr>
        </p:nvSpPr>
        <p:spPr>
          <a:xfrm>
            <a:off x="664350" y="0"/>
            <a:ext cx="8423100" cy="4632000"/>
          </a:xfrm>
          <a:prstGeom prst="rect">
            <a:avLst/>
          </a:prstGeom>
          <a:noFill/>
          <a:ln>
            <a:noFill/>
          </a:ln>
        </p:spPr>
        <p:txBody>
          <a:bodyPr anchorCtr="0" anchor="ctr" bIns="91425" lIns="91425" rIns="91425" wrap="square" tIns="91425">
            <a:noAutofit/>
          </a:bodyPr>
          <a:lstStyle/>
          <a:p>
            <a:pPr indent="0" lvl="0" marL="0" marR="0" rtl="0" algn="l">
              <a:lnSpc>
                <a:spcPct val="100000"/>
              </a:lnSpc>
              <a:spcBef>
                <a:spcPts val="0"/>
              </a:spcBef>
              <a:spcAft>
                <a:spcPts val="0"/>
              </a:spcAft>
              <a:buClr>
                <a:srgbClr val="304FFE"/>
              </a:buClr>
              <a:buFont typeface="Roboto"/>
              <a:buNone/>
            </a:pPr>
            <a:r>
              <a:rPr b="1" i="0" lang="en" sz="4800" u="none" cap="none" strike="noStrike">
                <a:solidFill>
                  <a:srgbClr val="0000FF"/>
                </a:solidFill>
                <a:latin typeface="Roboto"/>
                <a:ea typeface="Roboto"/>
                <a:cs typeface="Roboto"/>
                <a:sym typeface="Roboto"/>
              </a:rPr>
              <a:t>Why is this important?</a:t>
            </a:r>
            <a:br>
              <a:rPr b="1" i="0" lang="en" sz="4800" u="none" cap="none" strike="noStrike">
                <a:solidFill>
                  <a:srgbClr val="0000FF"/>
                </a:solidFill>
                <a:latin typeface="Roboto"/>
                <a:ea typeface="Roboto"/>
                <a:cs typeface="Roboto"/>
                <a:sym typeface="Roboto"/>
              </a:rPr>
            </a:br>
          </a:p>
          <a:p>
            <a:pPr indent="0" lvl="0" marL="0" marR="0" rtl="0" algn="l">
              <a:lnSpc>
                <a:spcPct val="100000"/>
              </a:lnSpc>
              <a:spcBef>
                <a:spcPts val="0"/>
              </a:spcBef>
              <a:spcAft>
                <a:spcPts val="0"/>
              </a:spcAft>
              <a:buClr>
                <a:srgbClr val="304FFE"/>
              </a:buClr>
              <a:buFont typeface="Roboto"/>
              <a:buNone/>
            </a:pPr>
            <a:r>
              <a:rPr b="1" i="0" lang="en" sz="4800" u="none" cap="none" strike="noStrike">
                <a:solidFill>
                  <a:srgbClr val="BDBDBD"/>
                </a:solidFill>
                <a:latin typeface="Roboto"/>
                <a:ea typeface="Roboto"/>
                <a:cs typeface="Roboto"/>
                <a:sym typeface="Roboto"/>
              </a:rPr>
              <a:t>How do we get started?</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56"/>
                                        </p:tgtEl>
                                        <p:attrNameLst>
                                          <p:attrName>style.visibility</p:attrName>
                                        </p:attrNameLst>
                                      </p:cBhvr>
                                      <p:to>
                                        <p:strVal val="visible"/>
                                      </p:to>
                                    </p:set>
                                    <p:animEffect filter="fade" transition="in">
                                      <p:cBhvr>
                                        <p:cTn dur="1000"/>
                                        <p:tgtEl>
                                          <p:spTgt spid="75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0" name="Shape 760"/>
        <p:cNvGrpSpPr/>
        <p:nvPr/>
      </p:nvGrpSpPr>
      <p:grpSpPr>
        <a:xfrm>
          <a:off x="0" y="0"/>
          <a:ext cx="0" cy="0"/>
          <a:chOff x="0" y="0"/>
          <a:chExt cx="0" cy="0"/>
        </a:xfrm>
      </p:grpSpPr>
      <p:sp>
        <p:nvSpPr>
          <p:cNvPr id="761" name="Shape 761"/>
          <p:cNvSpPr txBox="1"/>
          <p:nvPr>
            <p:ph type="title"/>
          </p:nvPr>
        </p:nvSpPr>
        <p:spPr>
          <a:xfrm>
            <a:off x="490250" y="450150"/>
            <a:ext cx="6367800" cy="4090800"/>
          </a:xfrm>
          <a:prstGeom prst="rect">
            <a:avLst/>
          </a:prstGeom>
          <a:noFill/>
          <a:ln>
            <a:noFill/>
          </a:ln>
        </p:spPr>
        <p:txBody>
          <a:bodyPr anchorCtr="0" anchor="ctr" bIns="91425" lIns="91425" rIns="91425" wrap="square" tIns="91425">
            <a:noAutofit/>
          </a:bodyPr>
          <a:lstStyle/>
          <a:p>
            <a:pPr indent="0" lvl="0" marL="0" marR="0" rtl="0" algn="l">
              <a:lnSpc>
                <a:spcPct val="100000"/>
              </a:lnSpc>
              <a:spcBef>
                <a:spcPts val="0"/>
              </a:spcBef>
              <a:spcAft>
                <a:spcPts val="0"/>
              </a:spcAft>
              <a:buClr>
                <a:srgbClr val="304FFE"/>
              </a:buClr>
              <a:buFont typeface="Roboto"/>
              <a:buNone/>
            </a:pPr>
            <a:r>
              <a:rPr b="1" i="0" lang="en" sz="4800" u="none" cap="none" strike="noStrike">
                <a:solidFill>
                  <a:srgbClr val="304FFE"/>
                </a:solidFill>
                <a:latin typeface="Roboto"/>
                <a:ea typeface="Roboto"/>
                <a:cs typeface="Roboto"/>
                <a:sym typeface="Roboto"/>
              </a:rPr>
              <a:t>Reach</a:t>
            </a: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5" name="Shape 765"/>
        <p:cNvGrpSpPr/>
        <p:nvPr/>
      </p:nvGrpSpPr>
      <p:grpSpPr>
        <a:xfrm>
          <a:off x="0" y="0"/>
          <a:ext cx="0" cy="0"/>
          <a:chOff x="0" y="0"/>
          <a:chExt cx="0" cy="0"/>
        </a:xfrm>
      </p:grpSpPr>
      <p:grpSp>
        <p:nvGrpSpPr>
          <p:cNvPr id="766" name="Shape 766"/>
          <p:cNvGrpSpPr/>
          <p:nvPr/>
        </p:nvGrpSpPr>
        <p:grpSpPr>
          <a:xfrm>
            <a:off x="1265615" y="1561781"/>
            <a:ext cx="6612768" cy="2019937"/>
            <a:chOff x="3569500" y="4164750"/>
            <a:chExt cx="16219693" cy="5386500"/>
          </a:xfrm>
        </p:grpSpPr>
        <p:sp>
          <p:nvSpPr>
            <p:cNvPr id="767" name="Shape 767"/>
            <p:cNvSpPr txBox="1"/>
            <p:nvPr/>
          </p:nvSpPr>
          <p:spPr>
            <a:xfrm>
              <a:off x="3569500" y="4164750"/>
              <a:ext cx="7974900" cy="5386500"/>
            </a:xfrm>
            <a:prstGeom prst="rect">
              <a:avLst/>
            </a:prstGeom>
            <a:noFill/>
            <a:ln>
              <a:noFill/>
            </a:ln>
          </p:spPr>
          <p:txBody>
            <a:bodyPr anchorCtr="0" anchor="ctr" bIns="34275" lIns="34275" rIns="34275" wrap="square" tIns="34275">
              <a:noAutofit/>
            </a:bodyPr>
            <a:lstStyle/>
            <a:p>
              <a:pPr indent="0" lvl="0" marL="0" marR="0" rtl="0" algn="l">
                <a:lnSpc>
                  <a:spcPct val="100000"/>
                </a:lnSpc>
                <a:spcBef>
                  <a:spcPts val="0"/>
                </a:spcBef>
                <a:spcAft>
                  <a:spcPts val="0"/>
                </a:spcAft>
                <a:buClr>
                  <a:srgbClr val="304FFE"/>
                </a:buClr>
                <a:buFont typeface="Roboto"/>
                <a:buNone/>
              </a:pPr>
              <a:r>
                <a:rPr b="1" i="0" lang="en" sz="15000" u="none" cap="none" strike="noStrike">
                  <a:solidFill>
                    <a:srgbClr val="304FFE"/>
                  </a:solidFill>
                  <a:latin typeface="Roboto"/>
                  <a:ea typeface="Roboto"/>
                  <a:cs typeface="Roboto"/>
                  <a:sym typeface="Roboto"/>
                </a:rPr>
                <a:t>1B</a:t>
              </a:r>
              <a:r>
                <a:rPr b="1" i="0" lang="en" sz="15000" u="none" cap="none" strike="noStrike">
                  <a:solidFill>
                    <a:srgbClr val="445863"/>
                  </a:solidFill>
                  <a:latin typeface="Roboto"/>
                  <a:ea typeface="Roboto"/>
                  <a:cs typeface="Roboto"/>
                  <a:sym typeface="Roboto"/>
                </a:rPr>
                <a:t> </a:t>
              </a:r>
            </a:p>
          </p:txBody>
        </p:sp>
        <p:sp>
          <p:nvSpPr>
            <p:cNvPr id="768" name="Shape 768"/>
            <p:cNvSpPr txBox="1"/>
            <p:nvPr/>
          </p:nvSpPr>
          <p:spPr>
            <a:xfrm>
              <a:off x="9532494" y="4746000"/>
              <a:ext cx="10256699" cy="4224000"/>
            </a:xfrm>
            <a:prstGeom prst="rect">
              <a:avLst/>
            </a:prstGeom>
            <a:noFill/>
            <a:ln>
              <a:noFill/>
            </a:ln>
          </p:spPr>
          <p:txBody>
            <a:bodyPr anchorCtr="0" anchor="ctr" bIns="34275" lIns="34275" rIns="34275" wrap="square" tIns="34275">
              <a:noAutofit/>
            </a:bodyPr>
            <a:lstStyle/>
            <a:p>
              <a:pPr indent="0" lvl="0" marL="0" marR="0" rtl="0" algn="l">
                <a:lnSpc>
                  <a:spcPct val="100000"/>
                </a:lnSpc>
                <a:spcBef>
                  <a:spcPts val="0"/>
                </a:spcBef>
                <a:spcAft>
                  <a:spcPts val="0"/>
                </a:spcAft>
                <a:buClr>
                  <a:schemeClr val="dk2"/>
                </a:buClr>
                <a:buFont typeface="Roboto"/>
                <a:buNone/>
              </a:pPr>
              <a:r>
                <a:rPr b="0" i="1" lang="en" sz="4500" u="none" cap="none" strike="noStrike">
                  <a:solidFill>
                    <a:schemeClr val="dk2"/>
                  </a:solidFill>
                  <a:latin typeface="Roboto"/>
                  <a:ea typeface="Roboto"/>
                  <a:cs typeface="Roboto"/>
                  <a:sym typeface="Roboto"/>
                </a:rPr>
                <a:t>monthly mobile</a:t>
              </a:r>
              <a:r>
                <a:rPr b="0" i="0" lang="en" sz="4500" u="none" cap="none" strike="noStrike">
                  <a:solidFill>
                    <a:schemeClr val="dk2"/>
                  </a:solidFill>
                  <a:latin typeface="Roboto"/>
                  <a:ea typeface="Roboto"/>
                  <a:cs typeface="Roboto"/>
                  <a:sym typeface="Roboto"/>
                </a:rPr>
                <a:t> </a:t>
              </a:r>
            </a:p>
            <a:p>
              <a:pPr indent="0" lvl="0" marL="0" marR="0" rtl="0" algn="l">
                <a:lnSpc>
                  <a:spcPct val="100000"/>
                </a:lnSpc>
                <a:spcBef>
                  <a:spcPts val="0"/>
                </a:spcBef>
                <a:spcAft>
                  <a:spcPts val="0"/>
                </a:spcAft>
                <a:buClr>
                  <a:schemeClr val="dk2"/>
                </a:buClr>
                <a:buFont typeface="Roboto"/>
                <a:buNone/>
              </a:pPr>
              <a:r>
                <a:rPr b="0" i="0" lang="en" sz="4500" u="none" cap="none" strike="noStrike">
                  <a:solidFill>
                    <a:schemeClr val="dk2"/>
                  </a:solidFill>
                  <a:latin typeface="Roboto"/>
                  <a:ea typeface="Roboto"/>
                  <a:cs typeface="Roboto"/>
                  <a:sym typeface="Roboto"/>
                </a:rPr>
                <a:t>Chrome users </a:t>
              </a:r>
            </a:p>
          </p:txBody>
        </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3" name="Shape 193"/>
        <p:cNvGrpSpPr/>
        <p:nvPr/>
      </p:nvGrpSpPr>
      <p:grpSpPr>
        <a:xfrm>
          <a:off x="0" y="0"/>
          <a:ext cx="0" cy="0"/>
          <a:chOff x="0" y="0"/>
          <a:chExt cx="0" cy="0"/>
        </a:xfrm>
      </p:grpSpPr>
      <p:pic>
        <p:nvPicPr>
          <p:cNvPr descr="logo_maps_color_2x_web_512dp.png" id="194" name="Shape 194"/>
          <p:cNvPicPr preferRelativeResize="0"/>
          <p:nvPr/>
        </p:nvPicPr>
        <p:blipFill rotWithShape="1">
          <a:blip r:embed="rId3">
            <a:alphaModFix/>
          </a:blip>
          <a:srcRect b="0" l="0" r="0" t="0"/>
          <a:stretch/>
        </p:blipFill>
        <p:spPr>
          <a:xfrm>
            <a:off x="2574000" y="726150"/>
            <a:ext cx="3996001" cy="3996001"/>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2" name="Shape 772"/>
        <p:cNvGrpSpPr/>
        <p:nvPr/>
      </p:nvGrpSpPr>
      <p:grpSpPr>
        <a:xfrm>
          <a:off x="0" y="0"/>
          <a:ext cx="0" cy="0"/>
          <a:chOff x="0" y="0"/>
          <a:chExt cx="0" cy="0"/>
        </a:xfrm>
      </p:grpSpPr>
      <p:sp>
        <p:nvSpPr>
          <p:cNvPr id="773" name="Shape 773"/>
          <p:cNvSpPr txBox="1"/>
          <p:nvPr>
            <p:ph type="title"/>
          </p:nvPr>
        </p:nvSpPr>
        <p:spPr>
          <a:xfrm>
            <a:off x="311700" y="170820"/>
            <a:ext cx="8520600" cy="572700"/>
          </a:xfrm>
          <a:prstGeom prst="rect">
            <a:avLst/>
          </a:prstGeom>
          <a:noFill/>
          <a:ln>
            <a:noFill/>
          </a:ln>
        </p:spPr>
        <p:txBody>
          <a:bodyPr anchorCtr="0" anchor="t" bIns="91425" lIns="91425" rIns="91425" wrap="square" tIns="91425">
            <a:noAutofit/>
          </a:bodyPr>
          <a:lstStyle/>
          <a:p>
            <a:pPr indent="0" lvl="0" marL="0" marR="0" rtl="0" algn="l">
              <a:lnSpc>
                <a:spcPct val="100000"/>
              </a:lnSpc>
              <a:spcBef>
                <a:spcPts val="0"/>
              </a:spcBef>
              <a:spcAft>
                <a:spcPts val="0"/>
              </a:spcAft>
              <a:buClr>
                <a:srgbClr val="FAFAFA"/>
              </a:buClr>
              <a:buFont typeface="Roboto"/>
              <a:buNone/>
            </a:pPr>
            <a:r>
              <a:rPr b="1" i="0" lang="en" sz="3600" u="none" cap="none" strike="noStrike">
                <a:solidFill>
                  <a:srgbClr val="F3F3F3"/>
                </a:solidFill>
                <a:latin typeface="Roboto"/>
                <a:ea typeface="Roboto"/>
                <a:cs typeface="Roboto"/>
                <a:sym typeface="Roboto"/>
              </a:rPr>
              <a:t>Reach on mobile web 2.5x of apps</a:t>
            </a:r>
          </a:p>
        </p:txBody>
      </p:sp>
      <p:sp>
        <p:nvSpPr>
          <p:cNvPr id="774" name="Shape 774"/>
          <p:cNvSpPr txBox="1"/>
          <p:nvPr/>
        </p:nvSpPr>
        <p:spPr>
          <a:xfrm>
            <a:off x="2792101" y="3787187"/>
            <a:ext cx="3541800" cy="346500"/>
          </a:xfrm>
          <a:prstGeom prst="rect">
            <a:avLst/>
          </a:prstGeom>
          <a:noFill/>
          <a:ln>
            <a:noFill/>
          </a:ln>
        </p:spPr>
        <p:txBody>
          <a:bodyPr anchorCtr="0" anchor="ctr" bIns="91425" lIns="91425" rIns="91425" wrap="square" tIns="91425">
            <a:noAutofit/>
          </a:bodyPr>
          <a:lstStyle/>
          <a:p>
            <a:pPr indent="0" lvl="0" marL="0" marR="0" rtl="0" algn="ctr">
              <a:lnSpc>
                <a:spcPct val="100000"/>
              </a:lnSpc>
              <a:spcBef>
                <a:spcPts val="0"/>
              </a:spcBef>
              <a:spcAft>
                <a:spcPts val="0"/>
              </a:spcAft>
              <a:buClr>
                <a:srgbClr val="666666"/>
              </a:buClr>
              <a:buFont typeface="Roboto"/>
              <a:buNone/>
            </a:pPr>
            <a:r>
              <a:rPr b="1" i="0" lang="en" sz="1800" u="none" cap="none" strike="noStrike">
                <a:solidFill>
                  <a:srgbClr val="666666"/>
                </a:solidFill>
                <a:latin typeface="Roboto"/>
                <a:ea typeface="Roboto"/>
                <a:cs typeface="Roboto"/>
                <a:sym typeface="Roboto"/>
              </a:rPr>
              <a:t>Monthly unique visitors (MM)</a:t>
            </a:r>
          </a:p>
        </p:txBody>
      </p:sp>
      <p:sp>
        <p:nvSpPr>
          <p:cNvPr id="775" name="Shape 775"/>
          <p:cNvSpPr/>
          <p:nvPr/>
        </p:nvSpPr>
        <p:spPr>
          <a:xfrm>
            <a:off x="2978700" y="3034937"/>
            <a:ext cx="1400400" cy="746100"/>
          </a:xfrm>
          <a:prstGeom prst="rect">
            <a:avLst/>
          </a:prstGeom>
          <a:solidFill>
            <a:schemeClr val="accent4"/>
          </a:solidFill>
          <a:ln>
            <a:noFill/>
          </a:ln>
        </p:spPr>
        <p:txBody>
          <a:bodyPr anchorCtr="0" anchor="t" bIns="45700" lIns="91425"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chemeClr val="accent4"/>
              </a:solidFill>
              <a:latin typeface="Arial"/>
              <a:ea typeface="Arial"/>
              <a:cs typeface="Arial"/>
              <a:sym typeface="Arial"/>
            </a:endParaRPr>
          </a:p>
        </p:txBody>
      </p:sp>
      <p:sp>
        <p:nvSpPr>
          <p:cNvPr id="776" name="Shape 776"/>
          <p:cNvSpPr/>
          <p:nvPr/>
        </p:nvSpPr>
        <p:spPr>
          <a:xfrm>
            <a:off x="4759252" y="1769537"/>
            <a:ext cx="1400400" cy="2011500"/>
          </a:xfrm>
          <a:prstGeom prst="rect">
            <a:avLst/>
          </a:prstGeom>
          <a:solidFill>
            <a:srgbClr val="304FFE"/>
          </a:solidFill>
          <a:ln>
            <a:noFill/>
          </a:ln>
        </p:spPr>
        <p:txBody>
          <a:bodyPr anchorCtr="0" anchor="t" bIns="45700" lIns="91425"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777" name="Shape 777"/>
          <p:cNvSpPr txBox="1"/>
          <p:nvPr/>
        </p:nvSpPr>
        <p:spPr>
          <a:xfrm>
            <a:off x="3408300" y="2817375"/>
            <a:ext cx="917400" cy="142200"/>
          </a:xfrm>
          <a:prstGeom prst="rect">
            <a:avLst/>
          </a:prstGeom>
          <a:noFill/>
          <a:ln>
            <a:noFill/>
          </a:ln>
        </p:spPr>
        <p:txBody>
          <a:bodyPr anchorCtr="0" anchor="ctr" bIns="91425" lIns="91425" rIns="91425" wrap="square" tIns="91425">
            <a:noAutofit/>
          </a:bodyPr>
          <a:lstStyle/>
          <a:p>
            <a:pPr indent="0" lvl="0" marL="0" marR="0" rtl="0" algn="ctr">
              <a:lnSpc>
                <a:spcPct val="100000"/>
              </a:lnSpc>
              <a:spcBef>
                <a:spcPts val="0"/>
              </a:spcBef>
              <a:spcAft>
                <a:spcPts val="0"/>
              </a:spcAft>
              <a:buClr>
                <a:schemeClr val="accent4"/>
              </a:buClr>
              <a:buFont typeface="Roboto"/>
              <a:buNone/>
            </a:pPr>
            <a:r>
              <a:rPr b="1" i="0" lang="en" sz="1800" u="none" cap="none" strike="noStrike">
                <a:solidFill>
                  <a:schemeClr val="accent4"/>
                </a:solidFill>
                <a:latin typeface="Roboto"/>
                <a:ea typeface="Roboto"/>
                <a:cs typeface="Roboto"/>
                <a:sym typeface="Roboto"/>
              </a:rPr>
              <a:t>3.3</a:t>
            </a:r>
          </a:p>
        </p:txBody>
      </p:sp>
      <p:sp>
        <p:nvSpPr>
          <p:cNvPr id="778" name="Shape 778"/>
          <p:cNvSpPr txBox="1"/>
          <p:nvPr/>
        </p:nvSpPr>
        <p:spPr>
          <a:xfrm>
            <a:off x="3887258" y="1009812"/>
            <a:ext cx="830100" cy="267000"/>
          </a:xfrm>
          <a:prstGeom prst="rect">
            <a:avLst/>
          </a:prstGeom>
          <a:noFill/>
          <a:ln>
            <a:noFill/>
          </a:ln>
        </p:spPr>
        <p:txBody>
          <a:bodyPr anchorCtr="0" anchor="ctr" bIns="0" lIns="0" rIns="0" wrap="square" tIns="0">
            <a:noAutofit/>
          </a:bodyPr>
          <a:lstStyle/>
          <a:p>
            <a:pPr indent="0" lvl="0" marL="0" marR="0" rtl="0" algn="l">
              <a:lnSpc>
                <a:spcPct val="100000"/>
              </a:lnSpc>
              <a:spcBef>
                <a:spcPts val="0"/>
              </a:spcBef>
              <a:spcAft>
                <a:spcPts val="0"/>
              </a:spcAft>
              <a:buClr>
                <a:srgbClr val="666666"/>
              </a:buClr>
              <a:buFont typeface="Roboto"/>
              <a:buNone/>
            </a:pPr>
            <a:r>
              <a:rPr b="0" i="0" lang="en" sz="1100" u="none" cap="none" strike="noStrike">
                <a:solidFill>
                  <a:srgbClr val="304FFE"/>
                </a:solidFill>
                <a:latin typeface="Roboto"/>
                <a:ea typeface="Roboto"/>
                <a:cs typeface="Roboto"/>
                <a:sym typeface="Roboto"/>
              </a:rPr>
              <a:t>Mobile web</a:t>
            </a:r>
          </a:p>
        </p:txBody>
      </p:sp>
      <p:sp>
        <p:nvSpPr>
          <p:cNvPr id="779" name="Shape 779"/>
          <p:cNvSpPr txBox="1"/>
          <p:nvPr/>
        </p:nvSpPr>
        <p:spPr>
          <a:xfrm>
            <a:off x="3116600" y="1009812"/>
            <a:ext cx="402600" cy="267000"/>
          </a:xfrm>
          <a:prstGeom prst="rect">
            <a:avLst/>
          </a:prstGeom>
          <a:noFill/>
          <a:ln>
            <a:noFill/>
          </a:ln>
        </p:spPr>
        <p:txBody>
          <a:bodyPr anchorCtr="0" anchor="ctr" bIns="0" lIns="0" rIns="0" wrap="square" tIns="0">
            <a:noAutofit/>
          </a:bodyPr>
          <a:lstStyle/>
          <a:p>
            <a:pPr indent="0" lvl="0" marL="0" marR="0" rtl="0" algn="l">
              <a:lnSpc>
                <a:spcPct val="100000"/>
              </a:lnSpc>
              <a:spcBef>
                <a:spcPts val="0"/>
              </a:spcBef>
              <a:spcAft>
                <a:spcPts val="0"/>
              </a:spcAft>
              <a:buClr>
                <a:srgbClr val="666666"/>
              </a:buClr>
              <a:buFont typeface="Roboto"/>
              <a:buNone/>
            </a:pPr>
            <a:r>
              <a:rPr b="0" i="0" lang="en" sz="1100" u="none" cap="none" strike="noStrike">
                <a:solidFill>
                  <a:schemeClr val="accent4"/>
                </a:solidFill>
                <a:latin typeface="Roboto"/>
                <a:ea typeface="Roboto"/>
                <a:cs typeface="Roboto"/>
                <a:sym typeface="Roboto"/>
              </a:rPr>
              <a:t>Apps</a:t>
            </a:r>
          </a:p>
        </p:txBody>
      </p:sp>
      <p:sp>
        <p:nvSpPr>
          <p:cNvPr id="780" name="Shape 780"/>
          <p:cNvSpPr/>
          <p:nvPr/>
        </p:nvSpPr>
        <p:spPr>
          <a:xfrm>
            <a:off x="2890050" y="1072222"/>
            <a:ext cx="173400" cy="142200"/>
          </a:xfrm>
          <a:prstGeom prst="rect">
            <a:avLst/>
          </a:prstGeom>
          <a:solidFill>
            <a:schemeClr val="accent4"/>
          </a:solidFill>
          <a:ln>
            <a:noFill/>
          </a:ln>
        </p:spPr>
        <p:txBody>
          <a:bodyPr anchorCtr="0" anchor="t" bIns="45700" lIns="91425"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781" name="Shape 781"/>
          <p:cNvSpPr/>
          <p:nvPr/>
        </p:nvSpPr>
        <p:spPr>
          <a:xfrm>
            <a:off x="3640875" y="1072222"/>
            <a:ext cx="173400" cy="142200"/>
          </a:xfrm>
          <a:prstGeom prst="rect">
            <a:avLst/>
          </a:prstGeom>
          <a:solidFill>
            <a:srgbClr val="304FFE"/>
          </a:solidFill>
          <a:ln>
            <a:noFill/>
          </a:ln>
        </p:spPr>
        <p:txBody>
          <a:bodyPr anchorCtr="0" anchor="t" bIns="45700" lIns="91425"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782" name="Shape 782"/>
          <p:cNvSpPr txBox="1"/>
          <p:nvPr/>
        </p:nvSpPr>
        <p:spPr>
          <a:xfrm>
            <a:off x="5322287" y="1536187"/>
            <a:ext cx="589800" cy="142200"/>
          </a:xfrm>
          <a:prstGeom prst="rect">
            <a:avLst/>
          </a:prstGeom>
          <a:noFill/>
          <a:ln>
            <a:noFill/>
          </a:ln>
        </p:spPr>
        <p:txBody>
          <a:bodyPr anchorCtr="0" anchor="ctr" bIns="91425" lIns="91425" rIns="91425" wrap="square" tIns="91425">
            <a:noAutofit/>
          </a:bodyPr>
          <a:lstStyle/>
          <a:p>
            <a:pPr indent="0" lvl="0" marL="0" marR="0" rtl="0" algn="ctr">
              <a:lnSpc>
                <a:spcPct val="100000"/>
              </a:lnSpc>
              <a:spcBef>
                <a:spcPts val="0"/>
              </a:spcBef>
              <a:spcAft>
                <a:spcPts val="0"/>
              </a:spcAft>
              <a:buClr>
                <a:srgbClr val="304FFE"/>
              </a:buClr>
              <a:buFont typeface="Roboto"/>
              <a:buNone/>
            </a:pPr>
            <a:r>
              <a:rPr b="1" i="0" lang="en" sz="1800" u="none" cap="none" strike="noStrike">
                <a:solidFill>
                  <a:srgbClr val="304FFE"/>
                </a:solidFill>
                <a:latin typeface="Roboto"/>
                <a:ea typeface="Roboto"/>
                <a:cs typeface="Roboto"/>
                <a:sym typeface="Roboto"/>
              </a:rPr>
              <a:t>8.9</a:t>
            </a:r>
          </a:p>
        </p:txBody>
      </p:sp>
      <p:grpSp>
        <p:nvGrpSpPr>
          <p:cNvPr id="783" name="Shape 783"/>
          <p:cNvGrpSpPr/>
          <p:nvPr/>
        </p:nvGrpSpPr>
        <p:grpSpPr>
          <a:xfrm>
            <a:off x="3314133" y="2670290"/>
            <a:ext cx="281729" cy="282506"/>
            <a:chOff x="398462" y="1004887"/>
            <a:chExt cx="1215925" cy="1219276"/>
          </a:xfrm>
        </p:grpSpPr>
        <p:sp>
          <p:nvSpPr>
            <p:cNvPr id="784" name="Shape 784"/>
            <p:cNvSpPr/>
            <p:nvPr/>
          </p:nvSpPr>
          <p:spPr>
            <a:xfrm>
              <a:off x="398462" y="1004887"/>
              <a:ext cx="319200" cy="317400"/>
            </a:xfrm>
            <a:prstGeom prst="rect">
              <a:avLst/>
            </a:prstGeom>
            <a:solidFill>
              <a:schemeClr val="accent4"/>
            </a:solidFill>
            <a:ln>
              <a:noFill/>
            </a:ln>
          </p:spPr>
          <p:txBody>
            <a:bodyPr anchorCtr="0" anchor="t" bIns="45700" lIns="91425"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chemeClr val="accent4"/>
                </a:solidFill>
                <a:latin typeface="Open Sans"/>
                <a:ea typeface="Open Sans"/>
                <a:cs typeface="Open Sans"/>
                <a:sym typeface="Open Sans"/>
              </a:endParaRPr>
            </a:p>
          </p:txBody>
        </p:sp>
        <p:sp>
          <p:nvSpPr>
            <p:cNvPr id="785" name="Shape 785"/>
            <p:cNvSpPr/>
            <p:nvPr/>
          </p:nvSpPr>
          <p:spPr>
            <a:xfrm>
              <a:off x="398462" y="1455737"/>
              <a:ext cx="319200" cy="317399"/>
            </a:xfrm>
            <a:prstGeom prst="rect">
              <a:avLst/>
            </a:prstGeom>
            <a:solidFill>
              <a:schemeClr val="accent4"/>
            </a:solidFill>
            <a:ln>
              <a:noFill/>
            </a:ln>
          </p:spPr>
          <p:txBody>
            <a:bodyPr anchorCtr="0" anchor="t" bIns="45700" lIns="91425"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chemeClr val="accent4"/>
                </a:solidFill>
                <a:latin typeface="Open Sans"/>
                <a:ea typeface="Open Sans"/>
                <a:cs typeface="Open Sans"/>
                <a:sym typeface="Open Sans"/>
              </a:endParaRPr>
            </a:p>
          </p:txBody>
        </p:sp>
        <p:sp>
          <p:nvSpPr>
            <p:cNvPr id="786" name="Shape 786"/>
            <p:cNvSpPr/>
            <p:nvPr/>
          </p:nvSpPr>
          <p:spPr>
            <a:xfrm>
              <a:off x="398462" y="1909763"/>
              <a:ext cx="319200" cy="314400"/>
            </a:xfrm>
            <a:prstGeom prst="rect">
              <a:avLst/>
            </a:prstGeom>
            <a:solidFill>
              <a:schemeClr val="accent4"/>
            </a:solidFill>
            <a:ln>
              <a:noFill/>
            </a:ln>
          </p:spPr>
          <p:txBody>
            <a:bodyPr anchorCtr="0" anchor="t" bIns="45700" lIns="91425"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chemeClr val="accent4"/>
                </a:solidFill>
                <a:latin typeface="Open Sans"/>
                <a:ea typeface="Open Sans"/>
                <a:cs typeface="Open Sans"/>
                <a:sym typeface="Open Sans"/>
              </a:endParaRPr>
            </a:p>
          </p:txBody>
        </p:sp>
        <p:sp>
          <p:nvSpPr>
            <p:cNvPr id="787" name="Shape 787"/>
            <p:cNvSpPr/>
            <p:nvPr/>
          </p:nvSpPr>
          <p:spPr>
            <a:xfrm>
              <a:off x="1296987" y="1004887"/>
              <a:ext cx="317400" cy="317400"/>
            </a:xfrm>
            <a:prstGeom prst="rect">
              <a:avLst/>
            </a:prstGeom>
            <a:solidFill>
              <a:schemeClr val="accent4"/>
            </a:solidFill>
            <a:ln>
              <a:noFill/>
            </a:ln>
          </p:spPr>
          <p:txBody>
            <a:bodyPr anchorCtr="0" anchor="t" bIns="45700" lIns="91425"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chemeClr val="accent4"/>
                </a:solidFill>
                <a:latin typeface="Open Sans"/>
                <a:ea typeface="Open Sans"/>
                <a:cs typeface="Open Sans"/>
                <a:sym typeface="Open Sans"/>
              </a:endParaRPr>
            </a:p>
          </p:txBody>
        </p:sp>
        <p:sp>
          <p:nvSpPr>
            <p:cNvPr id="788" name="Shape 788"/>
            <p:cNvSpPr/>
            <p:nvPr/>
          </p:nvSpPr>
          <p:spPr>
            <a:xfrm>
              <a:off x="1296987" y="1455737"/>
              <a:ext cx="317400" cy="317399"/>
            </a:xfrm>
            <a:prstGeom prst="rect">
              <a:avLst/>
            </a:prstGeom>
            <a:solidFill>
              <a:schemeClr val="accent4"/>
            </a:solidFill>
            <a:ln>
              <a:noFill/>
            </a:ln>
          </p:spPr>
          <p:txBody>
            <a:bodyPr anchorCtr="0" anchor="t" bIns="45700" lIns="91425"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chemeClr val="accent4"/>
                </a:solidFill>
                <a:latin typeface="Open Sans"/>
                <a:ea typeface="Open Sans"/>
                <a:cs typeface="Open Sans"/>
                <a:sym typeface="Open Sans"/>
              </a:endParaRPr>
            </a:p>
          </p:txBody>
        </p:sp>
        <p:sp>
          <p:nvSpPr>
            <p:cNvPr id="789" name="Shape 789"/>
            <p:cNvSpPr/>
            <p:nvPr/>
          </p:nvSpPr>
          <p:spPr>
            <a:xfrm>
              <a:off x="1296987" y="1909763"/>
              <a:ext cx="317400" cy="314400"/>
            </a:xfrm>
            <a:prstGeom prst="rect">
              <a:avLst/>
            </a:prstGeom>
            <a:solidFill>
              <a:schemeClr val="accent4"/>
            </a:solidFill>
            <a:ln>
              <a:noFill/>
            </a:ln>
          </p:spPr>
          <p:txBody>
            <a:bodyPr anchorCtr="0" anchor="t" bIns="45700" lIns="91425"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chemeClr val="accent4"/>
                </a:solidFill>
                <a:latin typeface="Open Sans"/>
                <a:ea typeface="Open Sans"/>
                <a:cs typeface="Open Sans"/>
                <a:sym typeface="Open Sans"/>
              </a:endParaRPr>
            </a:p>
          </p:txBody>
        </p:sp>
        <p:sp>
          <p:nvSpPr>
            <p:cNvPr id="790" name="Shape 790"/>
            <p:cNvSpPr/>
            <p:nvPr/>
          </p:nvSpPr>
          <p:spPr>
            <a:xfrm>
              <a:off x="849312" y="1004887"/>
              <a:ext cx="314400" cy="317400"/>
            </a:xfrm>
            <a:prstGeom prst="rect">
              <a:avLst/>
            </a:prstGeom>
            <a:solidFill>
              <a:schemeClr val="accent4"/>
            </a:solidFill>
            <a:ln>
              <a:noFill/>
            </a:ln>
          </p:spPr>
          <p:txBody>
            <a:bodyPr anchorCtr="0" anchor="t" bIns="45700" lIns="91425"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chemeClr val="accent4"/>
                </a:solidFill>
                <a:latin typeface="Open Sans"/>
                <a:ea typeface="Open Sans"/>
                <a:cs typeface="Open Sans"/>
                <a:sym typeface="Open Sans"/>
              </a:endParaRPr>
            </a:p>
          </p:txBody>
        </p:sp>
        <p:sp>
          <p:nvSpPr>
            <p:cNvPr id="791" name="Shape 791"/>
            <p:cNvSpPr/>
            <p:nvPr/>
          </p:nvSpPr>
          <p:spPr>
            <a:xfrm>
              <a:off x="849312" y="1455737"/>
              <a:ext cx="314400" cy="317399"/>
            </a:xfrm>
            <a:prstGeom prst="rect">
              <a:avLst/>
            </a:prstGeom>
            <a:solidFill>
              <a:schemeClr val="accent4"/>
            </a:solidFill>
            <a:ln>
              <a:noFill/>
            </a:ln>
          </p:spPr>
          <p:txBody>
            <a:bodyPr anchorCtr="0" anchor="t" bIns="45700" lIns="91425"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chemeClr val="accent4"/>
                </a:solidFill>
                <a:latin typeface="Open Sans"/>
                <a:ea typeface="Open Sans"/>
                <a:cs typeface="Open Sans"/>
                <a:sym typeface="Open Sans"/>
              </a:endParaRPr>
            </a:p>
          </p:txBody>
        </p:sp>
        <p:sp>
          <p:nvSpPr>
            <p:cNvPr id="792" name="Shape 792"/>
            <p:cNvSpPr/>
            <p:nvPr/>
          </p:nvSpPr>
          <p:spPr>
            <a:xfrm>
              <a:off x="849312" y="1909763"/>
              <a:ext cx="314400" cy="314400"/>
            </a:xfrm>
            <a:prstGeom prst="rect">
              <a:avLst/>
            </a:prstGeom>
            <a:solidFill>
              <a:schemeClr val="accent4"/>
            </a:solidFill>
            <a:ln>
              <a:noFill/>
            </a:ln>
          </p:spPr>
          <p:txBody>
            <a:bodyPr anchorCtr="0" anchor="t" bIns="45700" lIns="91425"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chemeClr val="accent4"/>
                </a:solidFill>
                <a:latin typeface="Open Sans"/>
                <a:ea typeface="Open Sans"/>
                <a:cs typeface="Open Sans"/>
                <a:sym typeface="Open Sans"/>
              </a:endParaRPr>
            </a:p>
          </p:txBody>
        </p:sp>
      </p:grpSp>
      <p:cxnSp>
        <p:nvCxnSpPr>
          <p:cNvPr id="793" name="Shape 793"/>
          <p:cNvCxnSpPr/>
          <p:nvPr/>
        </p:nvCxnSpPr>
        <p:spPr>
          <a:xfrm flipH="1" rot="10800000">
            <a:off x="2529450" y="3774329"/>
            <a:ext cx="4085100" cy="3300"/>
          </a:xfrm>
          <a:prstGeom prst="straightConnector1">
            <a:avLst/>
          </a:prstGeom>
          <a:noFill/>
          <a:ln cap="flat" cmpd="sng" w="9525">
            <a:solidFill>
              <a:srgbClr val="BDBDBD"/>
            </a:solidFill>
            <a:prstDash val="solid"/>
            <a:round/>
            <a:headEnd len="med" w="med" type="none"/>
            <a:tailEnd len="med" w="med" type="none"/>
          </a:ln>
        </p:spPr>
      </p:cxnSp>
      <p:grpSp>
        <p:nvGrpSpPr>
          <p:cNvPr id="794" name="Shape 794"/>
          <p:cNvGrpSpPr/>
          <p:nvPr/>
        </p:nvGrpSpPr>
        <p:grpSpPr>
          <a:xfrm>
            <a:off x="5115483" y="1306451"/>
            <a:ext cx="206822" cy="387733"/>
            <a:chOff x="1666033" y="3887801"/>
            <a:chExt cx="206822" cy="387733"/>
          </a:xfrm>
        </p:grpSpPr>
        <p:sp>
          <p:nvSpPr>
            <p:cNvPr id="795" name="Shape 795"/>
            <p:cNvSpPr/>
            <p:nvPr/>
          </p:nvSpPr>
          <p:spPr>
            <a:xfrm>
              <a:off x="1666033" y="3887801"/>
              <a:ext cx="206822" cy="387733"/>
            </a:xfrm>
            <a:custGeom>
              <a:pathLst>
                <a:path extrusionOk="0" h="120000" w="120000">
                  <a:moveTo>
                    <a:pt x="107675" y="0"/>
                  </a:moveTo>
                  <a:cubicBezTo>
                    <a:pt x="11675" y="0"/>
                    <a:pt x="11675" y="0"/>
                    <a:pt x="11675" y="0"/>
                  </a:cubicBezTo>
                  <a:cubicBezTo>
                    <a:pt x="5189" y="0"/>
                    <a:pt x="0" y="3458"/>
                    <a:pt x="0" y="7262"/>
                  </a:cubicBezTo>
                  <a:cubicBezTo>
                    <a:pt x="0" y="112737"/>
                    <a:pt x="0" y="112737"/>
                    <a:pt x="0" y="112737"/>
                  </a:cubicBezTo>
                  <a:cubicBezTo>
                    <a:pt x="0" y="116541"/>
                    <a:pt x="5189" y="120000"/>
                    <a:pt x="11675" y="120000"/>
                  </a:cubicBezTo>
                  <a:cubicBezTo>
                    <a:pt x="107675" y="120000"/>
                    <a:pt x="107675" y="120000"/>
                    <a:pt x="107675" y="120000"/>
                  </a:cubicBezTo>
                  <a:cubicBezTo>
                    <a:pt x="114810" y="120000"/>
                    <a:pt x="120000" y="116541"/>
                    <a:pt x="120000" y="112737"/>
                  </a:cubicBezTo>
                  <a:cubicBezTo>
                    <a:pt x="120000" y="7262"/>
                    <a:pt x="120000" y="7262"/>
                    <a:pt x="120000" y="7262"/>
                  </a:cubicBezTo>
                  <a:cubicBezTo>
                    <a:pt x="120000" y="3458"/>
                    <a:pt x="114810" y="0"/>
                    <a:pt x="107675" y="0"/>
                  </a:cubicBezTo>
                  <a:close/>
                  <a:moveTo>
                    <a:pt x="44108" y="7608"/>
                  </a:moveTo>
                  <a:cubicBezTo>
                    <a:pt x="75891" y="7608"/>
                    <a:pt x="75891" y="7608"/>
                    <a:pt x="75891" y="7608"/>
                  </a:cubicBezTo>
                  <a:cubicBezTo>
                    <a:pt x="77189" y="7608"/>
                    <a:pt x="78486" y="8299"/>
                    <a:pt x="78486" y="8645"/>
                  </a:cubicBezTo>
                  <a:cubicBezTo>
                    <a:pt x="78486" y="9337"/>
                    <a:pt x="77189" y="9682"/>
                    <a:pt x="75891" y="9682"/>
                  </a:cubicBezTo>
                  <a:cubicBezTo>
                    <a:pt x="44108" y="9682"/>
                    <a:pt x="44108" y="9682"/>
                    <a:pt x="44108" y="9682"/>
                  </a:cubicBezTo>
                  <a:cubicBezTo>
                    <a:pt x="42810" y="9682"/>
                    <a:pt x="41513" y="9337"/>
                    <a:pt x="41513" y="8645"/>
                  </a:cubicBezTo>
                  <a:cubicBezTo>
                    <a:pt x="41513" y="8299"/>
                    <a:pt x="42810" y="7608"/>
                    <a:pt x="44108" y="7608"/>
                  </a:cubicBezTo>
                  <a:close/>
                  <a:moveTo>
                    <a:pt x="59675" y="115158"/>
                  </a:moveTo>
                  <a:cubicBezTo>
                    <a:pt x="57081" y="115158"/>
                    <a:pt x="54486" y="114121"/>
                    <a:pt x="54486" y="112391"/>
                  </a:cubicBezTo>
                  <a:cubicBezTo>
                    <a:pt x="54486" y="111008"/>
                    <a:pt x="57081" y="109625"/>
                    <a:pt x="59675" y="109625"/>
                  </a:cubicBezTo>
                  <a:cubicBezTo>
                    <a:pt x="62918" y="109625"/>
                    <a:pt x="64864" y="111008"/>
                    <a:pt x="64864" y="112391"/>
                  </a:cubicBezTo>
                  <a:cubicBezTo>
                    <a:pt x="64864" y="114121"/>
                    <a:pt x="62918" y="115158"/>
                    <a:pt x="59675" y="115158"/>
                  </a:cubicBezTo>
                  <a:close/>
                  <a:moveTo>
                    <a:pt x="110918" y="102017"/>
                  </a:moveTo>
                  <a:cubicBezTo>
                    <a:pt x="9081" y="102017"/>
                    <a:pt x="9081" y="102017"/>
                    <a:pt x="9081" y="102017"/>
                  </a:cubicBezTo>
                  <a:cubicBezTo>
                    <a:pt x="9081" y="14870"/>
                    <a:pt x="9081" y="14870"/>
                    <a:pt x="9081" y="14870"/>
                  </a:cubicBezTo>
                  <a:cubicBezTo>
                    <a:pt x="110918" y="14870"/>
                    <a:pt x="110918" y="14870"/>
                    <a:pt x="110918" y="14870"/>
                  </a:cubicBezTo>
                  <a:lnTo>
                    <a:pt x="110918" y="102017"/>
                  </a:lnTo>
                  <a:close/>
                </a:path>
              </a:pathLst>
            </a:custGeom>
            <a:solidFill>
              <a:srgbClr val="304FFE"/>
            </a:solidFill>
            <a:ln>
              <a:noFill/>
            </a:ln>
          </p:spPr>
          <p:txBody>
            <a:bodyPr anchorCtr="0" anchor="t" bIns="45700" lIns="91425"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rgbClr val="000000"/>
                </a:solidFill>
                <a:latin typeface="Open Sans"/>
                <a:ea typeface="Open Sans"/>
                <a:cs typeface="Open Sans"/>
                <a:sym typeface="Open Sans"/>
              </a:endParaRPr>
            </a:p>
          </p:txBody>
        </p:sp>
        <p:sp>
          <p:nvSpPr>
            <p:cNvPr id="796" name="Shape 796"/>
            <p:cNvSpPr/>
            <p:nvPr/>
          </p:nvSpPr>
          <p:spPr>
            <a:xfrm>
              <a:off x="1692825" y="4000854"/>
              <a:ext cx="153222" cy="153198"/>
            </a:xfrm>
            <a:custGeom>
              <a:pathLst>
                <a:path extrusionOk="0" h="120000" w="120000">
                  <a:moveTo>
                    <a:pt x="59986" y="120000"/>
                  </a:moveTo>
                  <a:cubicBezTo>
                    <a:pt x="59055" y="120000"/>
                    <a:pt x="58070" y="119972"/>
                    <a:pt x="57030" y="119917"/>
                  </a:cubicBezTo>
                  <a:cubicBezTo>
                    <a:pt x="40748" y="119124"/>
                    <a:pt x="25231" y="111541"/>
                    <a:pt x="14531" y="99087"/>
                  </a:cubicBezTo>
                  <a:cubicBezTo>
                    <a:pt x="13217" y="97554"/>
                    <a:pt x="11986" y="95967"/>
                    <a:pt x="10864" y="94352"/>
                  </a:cubicBezTo>
                  <a:cubicBezTo>
                    <a:pt x="4351" y="85072"/>
                    <a:pt x="629" y="74206"/>
                    <a:pt x="82" y="62956"/>
                  </a:cubicBezTo>
                  <a:cubicBezTo>
                    <a:pt x="27" y="61943"/>
                    <a:pt x="0" y="60930"/>
                    <a:pt x="0" y="60000"/>
                  </a:cubicBezTo>
                  <a:cubicBezTo>
                    <a:pt x="0" y="59041"/>
                    <a:pt x="27" y="58056"/>
                    <a:pt x="82" y="57043"/>
                  </a:cubicBezTo>
                  <a:cubicBezTo>
                    <a:pt x="629" y="45574"/>
                    <a:pt x="4460" y="34571"/>
                    <a:pt x="11165" y="25182"/>
                  </a:cubicBezTo>
                  <a:cubicBezTo>
                    <a:pt x="12342" y="23567"/>
                    <a:pt x="13573" y="21979"/>
                    <a:pt x="14887" y="20501"/>
                  </a:cubicBezTo>
                  <a:cubicBezTo>
                    <a:pt x="25751" y="8102"/>
                    <a:pt x="40720" y="848"/>
                    <a:pt x="57030" y="54"/>
                  </a:cubicBezTo>
                  <a:cubicBezTo>
                    <a:pt x="57824" y="27"/>
                    <a:pt x="57824" y="27"/>
                    <a:pt x="57824" y="27"/>
                  </a:cubicBezTo>
                  <a:cubicBezTo>
                    <a:pt x="57824" y="109"/>
                    <a:pt x="57824" y="109"/>
                    <a:pt x="57824" y="109"/>
                  </a:cubicBezTo>
                  <a:cubicBezTo>
                    <a:pt x="58563" y="27"/>
                    <a:pt x="59302" y="0"/>
                    <a:pt x="59986" y="0"/>
                  </a:cubicBezTo>
                  <a:cubicBezTo>
                    <a:pt x="60697" y="0"/>
                    <a:pt x="61409" y="27"/>
                    <a:pt x="62175" y="109"/>
                  </a:cubicBezTo>
                  <a:cubicBezTo>
                    <a:pt x="62175" y="27"/>
                    <a:pt x="62175" y="27"/>
                    <a:pt x="62175" y="27"/>
                  </a:cubicBezTo>
                  <a:cubicBezTo>
                    <a:pt x="62941" y="54"/>
                    <a:pt x="62941" y="54"/>
                    <a:pt x="62941" y="54"/>
                  </a:cubicBezTo>
                  <a:cubicBezTo>
                    <a:pt x="79279" y="848"/>
                    <a:pt x="94248" y="8102"/>
                    <a:pt x="105112" y="20501"/>
                  </a:cubicBezTo>
                  <a:cubicBezTo>
                    <a:pt x="106399" y="21979"/>
                    <a:pt x="107657" y="23567"/>
                    <a:pt x="108834" y="25182"/>
                  </a:cubicBezTo>
                  <a:cubicBezTo>
                    <a:pt x="115511" y="34571"/>
                    <a:pt x="119343" y="45574"/>
                    <a:pt x="119917" y="57043"/>
                  </a:cubicBezTo>
                  <a:cubicBezTo>
                    <a:pt x="119972" y="58056"/>
                    <a:pt x="120000" y="59041"/>
                    <a:pt x="120000" y="60000"/>
                  </a:cubicBezTo>
                  <a:cubicBezTo>
                    <a:pt x="120000" y="60930"/>
                    <a:pt x="119972" y="61943"/>
                    <a:pt x="119917" y="62956"/>
                  </a:cubicBezTo>
                  <a:cubicBezTo>
                    <a:pt x="119370" y="74206"/>
                    <a:pt x="115648" y="85072"/>
                    <a:pt x="109135" y="94352"/>
                  </a:cubicBezTo>
                  <a:cubicBezTo>
                    <a:pt x="108013" y="95967"/>
                    <a:pt x="106754" y="97554"/>
                    <a:pt x="105468" y="99087"/>
                  </a:cubicBezTo>
                  <a:cubicBezTo>
                    <a:pt x="94741" y="111541"/>
                    <a:pt x="79251" y="119124"/>
                    <a:pt x="62941" y="119917"/>
                  </a:cubicBezTo>
                  <a:cubicBezTo>
                    <a:pt x="61929" y="119972"/>
                    <a:pt x="60944" y="120000"/>
                    <a:pt x="59986" y="120000"/>
                  </a:cubicBezTo>
                  <a:close/>
                  <a:moveTo>
                    <a:pt x="63653" y="112116"/>
                  </a:moveTo>
                  <a:cubicBezTo>
                    <a:pt x="70768" y="109954"/>
                    <a:pt x="77363" y="101496"/>
                    <a:pt x="81578" y="89178"/>
                  </a:cubicBezTo>
                  <a:cubicBezTo>
                    <a:pt x="75858" y="87837"/>
                    <a:pt x="69838" y="87071"/>
                    <a:pt x="63653" y="86852"/>
                  </a:cubicBezTo>
                  <a:cubicBezTo>
                    <a:pt x="63653" y="112116"/>
                    <a:pt x="63653" y="112116"/>
                    <a:pt x="63653" y="112116"/>
                  </a:cubicBezTo>
                  <a:close/>
                  <a:moveTo>
                    <a:pt x="38421" y="89178"/>
                  </a:moveTo>
                  <a:cubicBezTo>
                    <a:pt x="42608" y="101496"/>
                    <a:pt x="49231" y="109954"/>
                    <a:pt x="56346" y="112116"/>
                  </a:cubicBezTo>
                  <a:cubicBezTo>
                    <a:pt x="56346" y="86852"/>
                    <a:pt x="56346" y="86852"/>
                    <a:pt x="56346" y="86852"/>
                  </a:cubicBezTo>
                  <a:cubicBezTo>
                    <a:pt x="50161" y="87071"/>
                    <a:pt x="44141" y="87837"/>
                    <a:pt x="38421" y="89178"/>
                  </a:cubicBezTo>
                  <a:close/>
                  <a:moveTo>
                    <a:pt x="88720" y="91177"/>
                  </a:moveTo>
                  <a:cubicBezTo>
                    <a:pt x="86421" y="98129"/>
                    <a:pt x="83329" y="104151"/>
                    <a:pt x="79689" y="108859"/>
                  </a:cubicBezTo>
                  <a:cubicBezTo>
                    <a:pt x="86941" y="105903"/>
                    <a:pt x="93509" y="101332"/>
                    <a:pt x="98846" y="95529"/>
                  </a:cubicBezTo>
                  <a:cubicBezTo>
                    <a:pt x="95835" y="93859"/>
                    <a:pt x="92442" y="92408"/>
                    <a:pt x="88720" y="91177"/>
                  </a:cubicBezTo>
                  <a:close/>
                  <a:moveTo>
                    <a:pt x="21153" y="95529"/>
                  </a:moveTo>
                  <a:cubicBezTo>
                    <a:pt x="26490" y="101332"/>
                    <a:pt x="33058" y="105903"/>
                    <a:pt x="40310" y="108859"/>
                  </a:cubicBezTo>
                  <a:cubicBezTo>
                    <a:pt x="36670" y="104151"/>
                    <a:pt x="33578" y="98129"/>
                    <a:pt x="31279" y="91177"/>
                  </a:cubicBezTo>
                  <a:cubicBezTo>
                    <a:pt x="27557" y="92408"/>
                    <a:pt x="24164" y="93859"/>
                    <a:pt x="21153" y="95529"/>
                  </a:cubicBezTo>
                  <a:close/>
                  <a:moveTo>
                    <a:pt x="90745" y="84032"/>
                  </a:moveTo>
                  <a:cubicBezTo>
                    <a:pt x="95480" y="85565"/>
                    <a:pt x="99749" y="87454"/>
                    <a:pt x="103498" y="89644"/>
                  </a:cubicBezTo>
                  <a:cubicBezTo>
                    <a:pt x="108779" y="81897"/>
                    <a:pt x="111899" y="72947"/>
                    <a:pt x="112529" y="63640"/>
                  </a:cubicBezTo>
                  <a:cubicBezTo>
                    <a:pt x="93372" y="63640"/>
                    <a:pt x="93372" y="63640"/>
                    <a:pt x="93372" y="63640"/>
                  </a:cubicBezTo>
                  <a:cubicBezTo>
                    <a:pt x="93153" y="70729"/>
                    <a:pt x="92278" y="77600"/>
                    <a:pt x="90745" y="84032"/>
                  </a:cubicBezTo>
                  <a:close/>
                  <a:moveTo>
                    <a:pt x="7443" y="63640"/>
                  </a:moveTo>
                  <a:cubicBezTo>
                    <a:pt x="8100" y="72947"/>
                    <a:pt x="11220" y="81897"/>
                    <a:pt x="16474" y="89644"/>
                  </a:cubicBezTo>
                  <a:cubicBezTo>
                    <a:pt x="20250" y="87454"/>
                    <a:pt x="24519" y="85565"/>
                    <a:pt x="29254" y="84032"/>
                  </a:cubicBezTo>
                  <a:cubicBezTo>
                    <a:pt x="27721" y="77600"/>
                    <a:pt x="26846" y="70729"/>
                    <a:pt x="26599" y="63640"/>
                  </a:cubicBezTo>
                  <a:cubicBezTo>
                    <a:pt x="7443" y="63640"/>
                    <a:pt x="7443" y="63640"/>
                    <a:pt x="7443" y="63640"/>
                  </a:cubicBezTo>
                  <a:close/>
                  <a:moveTo>
                    <a:pt x="63653" y="79516"/>
                  </a:moveTo>
                  <a:cubicBezTo>
                    <a:pt x="70604" y="79735"/>
                    <a:pt x="77309" y="80583"/>
                    <a:pt x="83603" y="82062"/>
                  </a:cubicBezTo>
                  <a:cubicBezTo>
                    <a:pt x="84998" y="76204"/>
                    <a:pt x="85819" y="70018"/>
                    <a:pt x="86066" y="63640"/>
                  </a:cubicBezTo>
                  <a:cubicBezTo>
                    <a:pt x="63653" y="63640"/>
                    <a:pt x="63653" y="63640"/>
                    <a:pt x="63653" y="63640"/>
                  </a:cubicBezTo>
                  <a:cubicBezTo>
                    <a:pt x="63653" y="79516"/>
                    <a:pt x="63653" y="79516"/>
                    <a:pt x="63653" y="79516"/>
                  </a:cubicBezTo>
                  <a:close/>
                  <a:moveTo>
                    <a:pt x="33933" y="63640"/>
                  </a:moveTo>
                  <a:cubicBezTo>
                    <a:pt x="34180" y="70018"/>
                    <a:pt x="35001" y="76204"/>
                    <a:pt x="36369" y="82062"/>
                  </a:cubicBezTo>
                  <a:cubicBezTo>
                    <a:pt x="42690" y="80583"/>
                    <a:pt x="49395" y="79735"/>
                    <a:pt x="56346" y="79516"/>
                  </a:cubicBezTo>
                  <a:cubicBezTo>
                    <a:pt x="56346" y="63640"/>
                    <a:pt x="56346" y="63640"/>
                    <a:pt x="56346" y="63640"/>
                  </a:cubicBezTo>
                  <a:cubicBezTo>
                    <a:pt x="33933" y="63640"/>
                    <a:pt x="33933" y="63640"/>
                    <a:pt x="33933" y="63640"/>
                  </a:cubicBezTo>
                  <a:close/>
                  <a:moveTo>
                    <a:pt x="112529" y="56332"/>
                  </a:moveTo>
                  <a:cubicBezTo>
                    <a:pt x="111872" y="46833"/>
                    <a:pt x="108643" y="37691"/>
                    <a:pt x="103169" y="29863"/>
                  </a:cubicBezTo>
                  <a:cubicBezTo>
                    <a:pt x="99448" y="31998"/>
                    <a:pt x="95233" y="33832"/>
                    <a:pt x="90581" y="35310"/>
                  </a:cubicBezTo>
                  <a:cubicBezTo>
                    <a:pt x="92223" y="41934"/>
                    <a:pt x="93153" y="48996"/>
                    <a:pt x="93372" y="56332"/>
                  </a:cubicBezTo>
                  <a:cubicBezTo>
                    <a:pt x="112529" y="56332"/>
                    <a:pt x="112529" y="56332"/>
                    <a:pt x="112529" y="56332"/>
                  </a:cubicBezTo>
                  <a:close/>
                  <a:moveTo>
                    <a:pt x="86066" y="56332"/>
                  </a:moveTo>
                  <a:cubicBezTo>
                    <a:pt x="85819" y="49735"/>
                    <a:pt x="84944" y="43330"/>
                    <a:pt x="83438" y="37281"/>
                  </a:cubicBezTo>
                  <a:cubicBezTo>
                    <a:pt x="77199" y="38731"/>
                    <a:pt x="70549" y="39580"/>
                    <a:pt x="63653" y="39799"/>
                  </a:cubicBezTo>
                  <a:cubicBezTo>
                    <a:pt x="63653" y="56332"/>
                    <a:pt x="63653" y="56332"/>
                    <a:pt x="63653" y="56332"/>
                  </a:cubicBezTo>
                  <a:cubicBezTo>
                    <a:pt x="86066" y="56332"/>
                    <a:pt x="86066" y="56332"/>
                    <a:pt x="86066" y="56332"/>
                  </a:cubicBezTo>
                  <a:close/>
                  <a:moveTo>
                    <a:pt x="56346" y="56332"/>
                  </a:moveTo>
                  <a:cubicBezTo>
                    <a:pt x="56346" y="39799"/>
                    <a:pt x="56346" y="39799"/>
                    <a:pt x="56346" y="39799"/>
                  </a:cubicBezTo>
                  <a:cubicBezTo>
                    <a:pt x="49450" y="39580"/>
                    <a:pt x="42800" y="38731"/>
                    <a:pt x="36533" y="37281"/>
                  </a:cubicBezTo>
                  <a:cubicBezTo>
                    <a:pt x="35055" y="43330"/>
                    <a:pt x="34180" y="49735"/>
                    <a:pt x="33933" y="56332"/>
                  </a:cubicBezTo>
                  <a:cubicBezTo>
                    <a:pt x="56346" y="56332"/>
                    <a:pt x="56346" y="56332"/>
                    <a:pt x="56346" y="56332"/>
                  </a:cubicBezTo>
                  <a:close/>
                  <a:moveTo>
                    <a:pt x="26599" y="56332"/>
                  </a:moveTo>
                  <a:cubicBezTo>
                    <a:pt x="26846" y="48996"/>
                    <a:pt x="27776" y="41934"/>
                    <a:pt x="29391" y="35310"/>
                  </a:cubicBezTo>
                  <a:cubicBezTo>
                    <a:pt x="24766" y="33832"/>
                    <a:pt x="20551" y="31998"/>
                    <a:pt x="16830" y="29863"/>
                  </a:cubicBezTo>
                  <a:cubicBezTo>
                    <a:pt x="11329" y="37691"/>
                    <a:pt x="8100" y="46833"/>
                    <a:pt x="7443" y="56332"/>
                  </a:cubicBezTo>
                  <a:cubicBezTo>
                    <a:pt x="26599" y="56332"/>
                    <a:pt x="26599" y="56332"/>
                    <a:pt x="26599" y="56332"/>
                  </a:cubicBezTo>
                  <a:close/>
                  <a:moveTo>
                    <a:pt x="63653" y="32463"/>
                  </a:moveTo>
                  <a:cubicBezTo>
                    <a:pt x="69755" y="32244"/>
                    <a:pt x="75694" y="31478"/>
                    <a:pt x="81359" y="30164"/>
                  </a:cubicBezTo>
                  <a:cubicBezTo>
                    <a:pt x="77144" y="18202"/>
                    <a:pt x="70631" y="9990"/>
                    <a:pt x="63653" y="7855"/>
                  </a:cubicBezTo>
                  <a:cubicBezTo>
                    <a:pt x="63653" y="32463"/>
                    <a:pt x="63653" y="32463"/>
                    <a:pt x="63653" y="32463"/>
                  </a:cubicBezTo>
                  <a:close/>
                  <a:moveTo>
                    <a:pt x="38640" y="30164"/>
                  </a:moveTo>
                  <a:cubicBezTo>
                    <a:pt x="44305" y="31478"/>
                    <a:pt x="50244" y="32244"/>
                    <a:pt x="56346" y="32463"/>
                  </a:cubicBezTo>
                  <a:cubicBezTo>
                    <a:pt x="56346" y="7855"/>
                    <a:pt x="56346" y="7855"/>
                    <a:pt x="56346" y="7855"/>
                  </a:cubicBezTo>
                  <a:cubicBezTo>
                    <a:pt x="49368" y="9990"/>
                    <a:pt x="42827" y="18202"/>
                    <a:pt x="38640" y="30164"/>
                  </a:cubicBezTo>
                  <a:close/>
                  <a:moveTo>
                    <a:pt x="79689" y="11140"/>
                  </a:moveTo>
                  <a:cubicBezTo>
                    <a:pt x="83220" y="15684"/>
                    <a:pt x="86257" y="21514"/>
                    <a:pt x="88529" y="28193"/>
                  </a:cubicBezTo>
                  <a:cubicBezTo>
                    <a:pt x="92141" y="26989"/>
                    <a:pt x="95480" y="25593"/>
                    <a:pt x="98435" y="24005"/>
                  </a:cubicBezTo>
                  <a:cubicBezTo>
                    <a:pt x="93181" y="18421"/>
                    <a:pt x="86750" y="14014"/>
                    <a:pt x="79689" y="11140"/>
                  </a:cubicBezTo>
                  <a:close/>
                  <a:moveTo>
                    <a:pt x="21564" y="24005"/>
                  </a:moveTo>
                  <a:cubicBezTo>
                    <a:pt x="24519" y="25593"/>
                    <a:pt x="27858" y="26989"/>
                    <a:pt x="31470" y="28193"/>
                  </a:cubicBezTo>
                  <a:cubicBezTo>
                    <a:pt x="33742" y="21514"/>
                    <a:pt x="36779" y="15684"/>
                    <a:pt x="40310" y="11140"/>
                  </a:cubicBezTo>
                  <a:cubicBezTo>
                    <a:pt x="33222" y="14014"/>
                    <a:pt x="26818" y="18421"/>
                    <a:pt x="21564" y="24005"/>
                  </a:cubicBezTo>
                  <a:close/>
                </a:path>
              </a:pathLst>
            </a:custGeom>
            <a:solidFill>
              <a:srgbClr val="304FFE"/>
            </a:solidFill>
            <a:ln>
              <a:noFill/>
            </a:ln>
          </p:spPr>
          <p:txBody>
            <a:bodyPr anchorCtr="0" anchor="t" bIns="45700" lIns="91425"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rgbClr val="000000"/>
                </a:solidFill>
                <a:latin typeface="Calibri"/>
                <a:ea typeface="Calibri"/>
                <a:cs typeface="Calibri"/>
                <a:sym typeface="Calibri"/>
              </a:endParaRPr>
            </a:p>
          </p:txBody>
        </p:sp>
      </p:grpSp>
      <p:sp>
        <p:nvSpPr>
          <p:cNvPr id="797" name="Shape 797"/>
          <p:cNvSpPr txBox="1"/>
          <p:nvPr/>
        </p:nvSpPr>
        <p:spPr>
          <a:xfrm>
            <a:off x="1941724" y="4316075"/>
            <a:ext cx="5728800" cy="212100"/>
          </a:xfrm>
          <a:prstGeom prst="rect">
            <a:avLst/>
          </a:prstGeom>
          <a:noFill/>
          <a:ln>
            <a:noFill/>
          </a:ln>
        </p:spPr>
        <p:txBody>
          <a:bodyPr anchorCtr="0" anchor="b" bIns="91425" lIns="91425" rIns="91425" wrap="square" tIns="91425">
            <a:noAutofit/>
          </a:bodyPr>
          <a:lstStyle/>
          <a:p>
            <a:pPr indent="0" lvl="0" marL="0" marR="0" rtl="0" algn="l">
              <a:lnSpc>
                <a:spcPct val="100000"/>
              </a:lnSpc>
              <a:spcBef>
                <a:spcPts val="0"/>
              </a:spcBef>
              <a:spcAft>
                <a:spcPts val="0"/>
              </a:spcAft>
              <a:buClr>
                <a:srgbClr val="666666"/>
              </a:buClr>
              <a:buFont typeface="Roboto"/>
              <a:buNone/>
            </a:pPr>
            <a:r>
              <a:rPr b="0" i="0" lang="en" sz="800" u="none" cap="none" strike="noStrike">
                <a:solidFill>
                  <a:srgbClr val="666666"/>
                </a:solidFill>
                <a:latin typeface="Roboto"/>
                <a:ea typeface="Roboto"/>
                <a:cs typeface="Roboto"/>
                <a:sym typeface="Roboto"/>
              </a:rPr>
              <a:t>Source: comScore Mobile Metrix, U.S., Age 18+, June 2015. Top 1000 sites vs. Top 1000 apps</a:t>
            </a: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1" name="Shape 801"/>
        <p:cNvGrpSpPr/>
        <p:nvPr/>
      </p:nvGrpSpPr>
      <p:grpSpPr>
        <a:xfrm>
          <a:off x="0" y="0"/>
          <a:ext cx="0" cy="0"/>
          <a:chOff x="0" y="0"/>
          <a:chExt cx="0" cy="0"/>
        </a:xfrm>
      </p:grpSpPr>
      <p:sp>
        <p:nvSpPr>
          <p:cNvPr id="802" name="Shape 802"/>
          <p:cNvSpPr txBox="1"/>
          <p:nvPr/>
        </p:nvSpPr>
        <p:spPr>
          <a:xfrm>
            <a:off x="355115" y="1087095"/>
            <a:ext cx="8408400" cy="769800"/>
          </a:xfrm>
          <a:prstGeom prst="rect">
            <a:avLst/>
          </a:prstGeom>
          <a:noFill/>
          <a:ln>
            <a:noFill/>
          </a:ln>
        </p:spPr>
        <p:txBody>
          <a:bodyPr anchorCtr="0" anchor="t" bIns="34275" lIns="34275" rIns="34275" wrap="square" tIns="34275">
            <a:noAutofit/>
          </a:bodyPr>
          <a:lstStyle/>
          <a:p>
            <a:pPr indent="0" lvl="0" marL="0" marR="0" rtl="0" algn="ctr">
              <a:lnSpc>
                <a:spcPct val="100000"/>
              </a:lnSpc>
              <a:spcBef>
                <a:spcPts val="0"/>
              </a:spcBef>
              <a:spcAft>
                <a:spcPts val="0"/>
              </a:spcAft>
              <a:buClr>
                <a:schemeClr val="dk1"/>
              </a:buClr>
              <a:buFont typeface="Roboto"/>
              <a:buNone/>
            </a:pPr>
            <a:r>
              <a:rPr b="1" i="0" lang="en" sz="1800" u="none" cap="none" strike="noStrike">
                <a:solidFill>
                  <a:schemeClr val="dk1"/>
                </a:solidFill>
                <a:latin typeface="Roboto"/>
                <a:ea typeface="Roboto"/>
                <a:cs typeface="Roboto"/>
                <a:sym typeface="Roboto"/>
              </a:rPr>
              <a:t>Broad Reach, Low Engagement</a:t>
            </a:r>
          </a:p>
          <a:p>
            <a:pPr indent="0" lvl="0" marL="0" marR="0" rtl="0" algn="ctr">
              <a:lnSpc>
                <a:spcPct val="100000"/>
              </a:lnSpc>
              <a:spcBef>
                <a:spcPts val="0"/>
              </a:spcBef>
              <a:spcAft>
                <a:spcPts val="0"/>
              </a:spcAft>
              <a:buClr>
                <a:schemeClr val="dk1"/>
              </a:buClr>
              <a:buFont typeface="Arial"/>
              <a:buNone/>
            </a:pPr>
            <a:r>
              <a:rPr b="0" i="0" lang="en" sz="1800" u="none" cap="none" strike="noStrike">
                <a:solidFill>
                  <a:srgbClr val="666666"/>
                </a:solidFill>
                <a:latin typeface="Roboto"/>
                <a:ea typeface="Roboto"/>
                <a:cs typeface="Roboto"/>
                <a:sym typeface="Roboto"/>
              </a:rPr>
              <a:t>Top 1000 mobile apps .vs. top 1000 mobile web properties</a:t>
            </a:r>
          </a:p>
        </p:txBody>
      </p:sp>
      <p:sp>
        <p:nvSpPr>
          <p:cNvPr id="803" name="Shape 803"/>
          <p:cNvSpPr txBox="1"/>
          <p:nvPr/>
        </p:nvSpPr>
        <p:spPr>
          <a:xfrm>
            <a:off x="-1241075" y="4184746"/>
            <a:ext cx="4852800" cy="179700"/>
          </a:xfrm>
          <a:prstGeom prst="rect">
            <a:avLst/>
          </a:prstGeom>
          <a:noFill/>
          <a:ln>
            <a:noFill/>
          </a:ln>
        </p:spPr>
        <p:txBody>
          <a:bodyPr anchorCtr="0" anchor="b" bIns="34275" lIns="34275" rIns="34275" wrap="square" tIns="34275">
            <a:noAutofit/>
          </a:bodyPr>
          <a:lstStyle/>
          <a:p>
            <a:pPr indent="0" lvl="0" marL="0" marR="0" rtl="0" algn="l">
              <a:lnSpc>
                <a:spcPct val="100000"/>
              </a:lnSpc>
              <a:spcBef>
                <a:spcPts val="0"/>
              </a:spcBef>
              <a:spcAft>
                <a:spcPts val="0"/>
              </a:spcAft>
              <a:buClr>
                <a:srgbClr val="000000"/>
              </a:buClr>
              <a:buFont typeface="Arial"/>
              <a:buNone/>
            </a:pPr>
            <a:r>
              <a:t/>
            </a:r>
            <a:endParaRPr b="0" i="0" sz="300" u="none" cap="none" strike="noStrike">
              <a:solidFill>
                <a:srgbClr val="666666"/>
              </a:solidFill>
              <a:latin typeface="Roboto"/>
              <a:ea typeface="Roboto"/>
              <a:cs typeface="Roboto"/>
              <a:sym typeface="Roboto"/>
            </a:endParaRPr>
          </a:p>
        </p:txBody>
      </p:sp>
      <p:sp>
        <p:nvSpPr>
          <p:cNvPr id="804" name="Shape 804"/>
          <p:cNvSpPr/>
          <p:nvPr/>
        </p:nvSpPr>
        <p:spPr>
          <a:xfrm>
            <a:off x="3013967" y="4477775"/>
            <a:ext cx="3995100" cy="110100"/>
          </a:xfrm>
          <a:prstGeom prst="rect">
            <a:avLst/>
          </a:prstGeom>
          <a:noFill/>
          <a:ln>
            <a:noFill/>
          </a:ln>
        </p:spPr>
        <p:txBody>
          <a:bodyPr anchorCtr="0" anchor="t" bIns="0" lIns="0" rIns="0" wrap="square" tIns="0">
            <a:noAutofit/>
          </a:bodyPr>
          <a:lstStyle/>
          <a:p>
            <a:pPr indent="0" lvl="0" marL="0" marR="0" rtl="0" algn="l">
              <a:lnSpc>
                <a:spcPct val="100000"/>
              </a:lnSpc>
              <a:spcBef>
                <a:spcPts val="0"/>
              </a:spcBef>
              <a:spcAft>
                <a:spcPts val="0"/>
              </a:spcAft>
              <a:buClr>
                <a:schemeClr val="dk1"/>
              </a:buClr>
              <a:buFont typeface="Arial"/>
              <a:buNone/>
            </a:pPr>
            <a:r>
              <a:rPr b="0" i="0" lang="en" sz="900" u="none" cap="none" strike="noStrike">
                <a:solidFill>
                  <a:srgbClr val="9A9B9B"/>
                </a:solidFill>
                <a:latin typeface="Roboto"/>
                <a:ea typeface="Roboto"/>
                <a:cs typeface="Roboto"/>
                <a:sym typeface="Roboto"/>
              </a:rPr>
              <a:t>comScore Mobile Metrix, U.S., Age 18+, June 2015</a:t>
            </a:r>
          </a:p>
          <a:p>
            <a:pPr indent="0" lvl="0" marL="0" marR="0" rtl="0" algn="l">
              <a:lnSpc>
                <a:spcPct val="100000"/>
              </a:lnSpc>
              <a:spcBef>
                <a:spcPts val="0"/>
              </a:spcBef>
              <a:spcAft>
                <a:spcPts val="0"/>
              </a:spcAft>
              <a:buClr>
                <a:schemeClr val="dk1"/>
              </a:buClr>
              <a:buFont typeface="Arial"/>
              <a:buNone/>
            </a:pPr>
            <a:r>
              <a:t/>
            </a:r>
            <a:endParaRPr b="0" i="0" sz="900" u="none" cap="none" strike="noStrike">
              <a:solidFill>
                <a:srgbClr val="9A9B9B"/>
              </a:solidFill>
              <a:latin typeface="Roboto"/>
              <a:ea typeface="Roboto"/>
              <a:cs typeface="Roboto"/>
              <a:sym typeface="Roboto"/>
            </a:endParaRPr>
          </a:p>
          <a:p>
            <a:pPr indent="0" lvl="0" marL="0" marR="0" rtl="0" algn="l">
              <a:lnSpc>
                <a:spcPct val="100000"/>
              </a:lnSpc>
              <a:spcBef>
                <a:spcPts val="0"/>
              </a:spcBef>
              <a:spcAft>
                <a:spcPts val="0"/>
              </a:spcAft>
              <a:buClr>
                <a:srgbClr val="000000"/>
              </a:buClr>
              <a:buFont typeface="Arial"/>
              <a:buNone/>
            </a:pPr>
            <a:r>
              <a:t/>
            </a:r>
            <a:endParaRPr b="0" i="0" sz="900" u="none" cap="none" strike="noStrike">
              <a:solidFill>
                <a:srgbClr val="9A9B9B"/>
              </a:solidFill>
              <a:latin typeface="Roboto"/>
              <a:ea typeface="Roboto"/>
              <a:cs typeface="Roboto"/>
              <a:sym typeface="Roboto"/>
            </a:endParaRPr>
          </a:p>
        </p:txBody>
      </p:sp>
      <p:sp>
        <p:nvSpPr>
          <p:cNvPr id="805" name="Shape 805"/>
          <p:cNvSpPr txBox="1"/>
          <p:nvPr/>
        </p:nvSpPr>
        <p:spPr>
          <a:xfrm>
            <a:off x="4109382" y="2039184"/>
            <a:ext cx="1368300" cy="234900"/>
          </a:xfrm>
          <a:prstGeom prst="rect">
            <a:avLst/>
          </a:prstGeom>
          <a:noFill/>
          <a:ln>
            <a:noFill/>
          </a:ln>
        </p:spPr>
        <p:txBody>
          <a:bodyPr anchorCtr="0" anchor="ctr" bIns="0" lIns="0" rIns="0" wrap="square" tIns="0">
            <a:noAutofit/>
          </a:bodyPr>
          <a:lstStyle/>
          <a:p>
            <a:pPr indent="0" lvl="0" marL="0" marR="0" rtl="0" algn="l">
              <a:lnSpc>
                <a:spcPct val="100000"/>
              </a:lnSpc>
              <a:spcBef>
                <a:spcPts val="0"/>
              </a:spcBef>
              <a:spcAft>
                <a:spcPts val="0"/>
              </a:spcAft>
              <a:buClr>
                <a:srgbClr val="666666"/>
              </a:buClr>
              <a:buFont typeface="Roboto"/>
              <a:buNone/>
            </a:pPr>
            <a:r>
              <a:rPr b="0" i="0" lang="en" sz="1500" u="none" cap="none" strike="noStrike">
                <a:solidFill>
                  <a:srgbClr val="304FFE"/>
                </a:solidFill>
                <a:latin typeface="Roboto"/>
                <a:ea typeface="Roboto"/>
                <a:cs typeface="Roboto"/>
                <a:sym typeface="Roboto"/>
              </a:rPr>
              <a:t>Mobile web</a:t>
            </a:r>
          </a:p>
        </p:txBody>
      </p:sp>
      <p:sp>
        <p:nvSpPr>
          <p:cNvPr id="806" name="Shape 806"/>
          <p:cNvSpPr txBox="1"/>
          <p:nvPr/>
        </p:nvSpPr>
        <p:spPr>
          <a:xfrm>
            <a:off x="4109388" y="1771088"/>
            <a:ext cx="730200" cy="234900"/>
          </a:xfrm>
          <a:prstGeom prst="rect">
            <a:avLst/>
          </a:prstGeom>
          <a:noFill/>
          <a:ln>
            <a:noFill/>
          </a:ln>
        </p:spPr>
        <p:txBody>
          <a:bodyPr anchorCtr="0" anchor="ctr" bIns="0" lIns="0" rIns="0" wrap="square" tIns="0">
            <a:noAutofit/>
          </a:bodyPr>
          <a:lstStyle/>
          <a:p>
            <a:pPr indent="0" lvl="0" marL="0" marR="0" rtl="0" algn="l">
              <a:lnSpc>
                <a:spcPct val="100000"/>
              </a:lnSpc>
              <a:spcBef>
                <a:spcPts val="0"/>
              </a:spcBef>
              <a:spcAft>
                <a:spcPts val="0"/>
              </a:spcAft>
              <a:buClr>
                <a:srgbClr val="666666"/>
              </a:buClr>
              <a:buFont typeface="Roboto"/>
              <a:buNone/>
            </a:pPr>
            <a:r>
              <a:rPr b="0" i="0" lang="en" sz="1500" u="none" cap="none" strike="noStrike">
                <a:solidFill>
                  <a:schemeClr val="accent4"/>
                </a:solidFill>
                <a:latin typeface="Roboto"/>
                <a:ea typeface="Roboto"/>
                <a:cs typeface="Roboto"/>
                <a:sym typeface="Roboto"/>
              </a:rPr>
              <a:t>Apps</a:t>
            </a:r>
          </a:p>
        </p:txBody>
      </p:sp>
      <p:sp>
        <p:nvSpPr>
          <p:cNvPr id="807" name="Shape 807"/>
          <p:cNvSpPr/>
          <p:nvPr/>
        </p:nvSpPr>
        <p:spPr>
          <a:xfrm>
            <a:off x="3817277" y="1828531"/>
            <a:ext cx="208800" cy="148800"/>
          </a:xfrm>
          <a:prstGeom prst="rect">
            <a:avLst/>
          </a:prstGeom>
          <a:solidFill>
            <a:schemeClr val="accent4"/>
          </a:solidFill>
          <a:ln>
            <a:noFill/>
          </a:ln>
        </p:spPr>
        <p:txBody>
          <a:bodyPr anchorCtr="0" anchor="t" bIns="17150" lIns="34275" rIns="34275" wrap="square" tIns="17150">
            <a:noAutofit/>
          </a:bodyPr>
          <a:lstStyle/>
          <a:p>
            <a:pPr indent="0" lvl="0" marL="0" marR="0" rtl="0" algn="l">
              <a:lnSpc>
                <a:spcPct val="100000"/>
              </a:lnSpc>
              <a:spcBef>
                <a:spcPts val="0"/>
              </a:spcBef>
              <a:spcAft>
                <a:spcPts val="0"/>
              </a:spcAft>
              <a:buClr>
                <a:srgbClr val="000000"/>
              </a:buClr>
              <a:buFont typeface="Arial"/>
              <a:buNone/>
            </a:pPr>
            <a:r>
              <a:t/>
            </a:r>
            <a:endParaRPr b="0" i="0" sz="500" u="none" cap="none" strike="noStrike">
              <a:solidFill>
                <a:srgbClr val="000000"/>
              </a:solidFill>
              <a:latin typeface="Arial"/>
              <a:ea typeface="Arial"/>
              <a:cs typeface="Arial"/>
              <a:sym typeface="Arial"/>
            </a:endParaRPr>
          </a:p>
        </p:txBody>
      </p:sp>
      <p:cxnSp>
        <p:nvCxnSpPr>
          <p:cNvPr id="808" name="Shape 808"/>
          <p:cNvCxnSpPr/>
          <p:nvPr/>
        </p:nvCxnSpPr>
        <p:spPr>
          <a:xfrm>
            <a:off x="1600181" y="4225721"/>
            <a:ext cx="7182600" cy="0"/>
          </a:xfrm>
          <a:prstGeom prst="straightConnector1">
            <a:avLst/>
          </a:prstGeom>
          <a:noFill/>
          <a:ln cap="flat" cmpd="sng" w="9525">
            <a:solidFill>
              <a:srgbClr val="BDBDBD"/>
            </a:solidFill>
            <a:prstDash val="solid"/>
            <a:round/>
            <a:headEnd len="med" w="med" type="none"/>
            <a:tailEnd len="med" w="med" type="none"/>
          </a:ln>
        </p:spPr>
      </p:cxnSp>
      <p:sp>
        <p:nvSpPr>
          <p:cNvPr id="809" name="Shape 809"/>
          <p:cNvSpPr txBox="1"/>
          <p:nvPr/>
        </p:nvSpPr>
        <p:spPr>
          <a:xfrm>
            <a:off x="631519" y="4218843"/>
            <a:ext cx="2882099" cy="304800"/>
          </a:xfrm>
          <a:prstGeom prst="rect">
            <a:avLst/>
          </a:prstGeom>
          <a:noFill/>
          <a:ln>
            <a:noFill/>
          </a:ln>
        </p:spPr>
        <p:txBody>
          <a:bodyPr anchorCtr="0" anchor="ctr" bIns="34275" lIns="34275" rIns="34275" wrap="square" tIns="34275">
            <a:noAutofit/>
          </a:bodyPr>
          <a:lstStyle/>
          <a:p>
            <a:pPr indent="0" lvl="0" marL="0" marR="0" rtl="0" algn="ctr">
              <a:lnSpc>
                <a:spcPct val="100000"/>
              </a:lnSpc>
              <a:spcBef>
                <a:spcPts val="0"/>
              </a:spcBef>
              <a:spcAft>
                <a:spcPts val="0"/>
              </a:spcAft>
              <a:buClr>
                <a:srgbClr val="666666"/>
              </a:buClr>
              <a:buFont typeface="Roboto"/>
              <a:buNone/>
            </a:pPr>
            <a:r>
              <a:rPr b="1" i="0" lang="en" sz="1200" u="none" cap="none" strike="noStrike">
                <a:solidFill>
                  <a:srgbClr val="666666"/>
                </a:solidFill>
                <a:latin typeface="Roboto"/>
                <a:ea typeface="Roboto"/>
                <a:cs typeface="Roboto"/>
                <a:sym typeface="Roboto"/>
              </a:rPr>
              <a:t>Monthly UNIQUE visitors (MM)</a:t>
            </a:r>
          </a:p>
        </p:txBody>
      </p:sp>
      <p:sp>
        <p:nvSpPr>
          <p:cNvPr id="810" name="Shape 810"/>
          <p:cNvSpPr/>
          <p:nvPr/>
        </p:nvSpPr>
        <p:spPr>
          <a:xfrm>
            <a:off x="887741" y="3566363"/>
            <a:ext cx="1231800" cy="656400"/>
          </a:xfrm>
          <a:prstGeom prst="rect">
            <a:avLst/>
          </a:prstGeom>
          <a:solidFill>
            <a:schemeClr val="accent1"/>
          </a:solidFill>
          <a:ln>
            <a:noFill/>
          </a:ln>
        </p:spPr>
        <p:txBody>
          <a:bodyPr anchorCtr="0" anchor="t" bIns="17150" lIns="34275" rIns="34275" wrap="square" tIns="17150">
            <a:noAutofit/>
          </a:bodyPr>
          <a:lstStyle/>
          <a:p>
            <a:pPr indent="0" lvl="0" marL="0" marR="0" rtl="0" algn="l">
              <a:lnSpc>
                <a:spcPct val="100000"/>
              </a:lnSpc>
              <a:spcBef>
                <a:spcPts val="0"/>
              </a:spcBef>
              <a:spcAft>
                <a:spcPts val="0"/>
              </a:spcAft>
              <a:buClr>
                <a:srgbClr val="000000"/>
              </a:buClr>
              <a:buFont typeface="Arial"/>
              <a:buNone/>
            </a:pPr>
            <a:r>
              <a:t/>
            </a:r>
            <a:endParaRPr b="0" i="0" sz="500" u="none" cap="none" strike="noStrike">
              <a:solidFill>
                <a:srgbClr val="000000"/>
              </a:solidFill>
              <a:latin typeface="Arial"/>
              <a:ea typeface="Arial"/>
              <a:cs typeface="Arial"/>
              <a:sym typeface="Arial"/>
            </a:endParaRPr>
          </a:p>
        </p:txBody>
      </p:sp>
      <p:sp>
        <p:nvSpPr>
          <p:cNvPr id="811" name="Shape 811"/>
          <p:cNvSpPr/>
          <p:nvPr/>
        </p:nvSpPr>
        <p:spPr>
          <a:xfrm>
            <a:off x="2453876" y="2453346"/>
            <a:ext cx="1231800" cy="1769100"/>
          </a:xfrm>
          <a:prstGeom prst="rect">
            <a:avLst/>
          </a:prstGeom>
          <a:solidFill>
            <a:srgbClr val="304FFE"/>
          </a:solidFill>
          <a:ln>
            <a:noFill/>
          </a:ln>
        </p:spPr>
        <p:txBody>
          <a:bodyPr anchorCtr="0" anchor="t" bIns="17150" lIns="34275" rIns="34275" wrap="square" tIns="17150">
            <a:noAutofit/>
          </a:bodyPr>
          <a:lstStyle/>
          <a:p>
            <a:pPr indent="0" lvl="0" marL="0" marR="0" rtl="0" algn="l">
              <a:lnSpc>
                <a:spcPct val="100000"/>
              </a:lnSpc>
              <a:spcBef>
                <a:spcPts val="0"/>
              </a:spcBef>
              <a:spcAft>
                <a:spcPts val="0"/>
              </a:spcAft>
              <a:buClr>
                <a:srgbClr val="000000"/>
              </a:buClr>
              <a:buFont typeface="Arial"/>
              <a:buNone/>
            </a:pPr>
            <a:r>
              <a:t/>
            </a:r>
            <a:endParaRPr b="0" i="0" sz="500" u="none" cap="none" strike="noStrike">
              <a:solidFill>
                <a:srgbClr val="000000"/>
              </a:solidFill>
              <a:latin typeface="Arial"/>
              <a:ea typeface="Arial"/>
              <a:cs typeface="Arial"/>
              <a:sym typeface="Arial"/>
            </a:endParaRPr>
          </a:p>
        </p:txBody>
      </p:sp>
      <p:sp>
        <p:nvSpPr>
          <p:cNvPr id="812" name="Shape 812"/>
          <p:cNvSpPr txBox="1"/>
          <p:nvPr/>
        </p:nvSpPr>
        <p:spPr>
          <a:xfrm>
            <a:off x="1333966" y="3285127"/>
            <a:ext cx="807000" cy="125100"/>
          </a:xfrm>
          <a:prstGeom prst="rect">
            <a:avLst/>
          </a:prstGeom>
          <a:noFill/>
          <a:ln>
            <a:noFill/>
          </a:ln>
        </p:spPr>
        <p:txBody>
          <a:bodyPr anchorCtr="0" anchor="ctr" bIns="34275" lIns="34275" rIns="34275" wrap="square" tIns="34275">
            <a:noAutofit/>
          </a:bodyPr>
          <a:lstStyle/>
          <a:p>
            <a:pPr indent="0" lvl="0" marL="0" marR="0" rtl="0" algn="ctr">
              <a:lnSpc>
                <a:spcPct val="100000"/>
              </a:lnSpc>
              <a:spcBef>
                <a:spcPts val="0"/>
              </a:spcBef>
              <a:spcAft>
                <a:spcPts val="0"/>
              </a:spcAft>
              <a:buClr>
                <a:schemeClr val="accent4"/>
              </a:buClr>
              <a:buFont typeface="Roboto"/>
              <a:buNone/>
            </a:pPr>
            <a:r>
              <a:rPr b="1" i="0" lang="en" sz="2300" u="none" cap="none" strike="noStrike">
                <a:solidFill>
                  <a:schemeClr val="accent4"/>
                </a:solidFill>
                <a:latin typeface="Roboto"/>
                <a:ea typeface="Roboto"/>
                <a:cs typeface="Roboto"/>
                <a:sym typeface="Roboto"/>
              </a:rPr>
              <a:t>3.3</a:t>
            </a:r>
          </a:p>
        </p:txBody>
      </p:sp>
      <p:grpSp>
        <p:nvGrpSpPr>
          <p:cNvPr id="813" name="Shape 813"/>
          <p:cNvGrpSpPr/>
          <p:nvPr/>
        </p:nvGrpSpPr>
        <p:grpSpPr>
          <a:xfrm>
            <a:off x="1182774" y="3201201"/>
            <a:ext cx="292065" cy="292869"/>
            <a:chOff x="398462" y="1004887"/>
            <a:chExt cx="1215925" cy="1219276"/>
          </a:xfrm>
        </p:grpSpPr>
        <p:sp>
          <p:nvSpPr>
            <p:cNvPr id="814" name="Shape 814"/>
            <p:cNvSpPr/>
            <p:nvPr/>
          </p:nvSpPr>
          <p:spPr>
            <a:xfrm>
              <a:off x="398462" y="1004887"/>
              <a:ext cx="319200" cy="317400"/>
            </a:xfrm>
            <a:prstGeom prst="rect">
              <a:avLst/>
            </a:prstGeom>
            <a:solidFill>
              <a:schemeClr val="accent1"/>
            </a:solidFill>
            <a:ln>
              <a:noFill/>
            </a:ln>
          </p:spPr>
          <p:txBody>
            <a:bodyPr anchorCtr="0" anchor="t" bIns="17150" lIns="34275" rIns="34275" wrap="square" tIns="17150">
              <a:noAutofit/>
            </a:bodyPr>
            <a:lstStyle/>
            <a:p>
              <a:pPr indent="0" lvl="0" marL="0" marR="0" rtl="0" algn="l">
                <a:lnSpc>
                  <a:spcPct val="100000"/>
                </a:lnSpc>
                <a:spcBef>
                  <a:spcPts val="0"/>
                </a:spcBef>
                <a:spcAft>
                  <a:spcPts val="0"/>
                </a:spcAft>
                <a:buClr>
                  <a:srgbClr val="000000"/>
                </a:buClr>
                <a:buFont typeface="Arial"/>
                <a:buNone/>
              </a:pPr>
              <a:r>
                <a:t/>
              </a:r>
              <a:endParaRPr b="0" i="0" sz="700" u="none" cap="none" strike="noStrike">
                <a:solidFill>
                  <a:srgbClr val="262628"/>
                </a:solidFill>
                <a:latin typeface="Open Sans"/>
                <a:ea typeface="Open Sans"/>
                <a:cs typeface="Open Sans"/>
                <a:sym typeface="Open Sans"/>
              </a:endParaRPr>
            </a:p>
          </p:txBody>
        </p:sp>
        <p:sp>
          <p:nvSpPr>
            <p:cNvPr id="815" name="Shape 815"/>
            <p:cNvSpPr/>
            <p:nvPr/>
          </p:nvSpPr>
          <p:spPr>
            <a:xfrm>
              <a:off x="398462" y="1455737"/>
              <a:ext cx="319200" cy="317399"/>
            </a:xfrm>
            <a:prstGeom prst="rect">
              <a:avLst/>
            </a:prstGeom>
            <a:solidFill>
              <a:schemeClr val="accent1"/>
            </a:solidFill>
            <a:ln>
              <a:noFill/>
            </a:ln>
          </p:spPr>
          <p:txBody>
            <a:bodyPr anchorCtr="0" anchor="t" bIns="17150" lIns="34275" rIns="34275" wrap="square" tIns="17150">
              <a:noAutofit/>
            </a:bodyPr>
            <a:lstStyle/>
            <a:p>
              <a:pPr indent="0" lvl="0" marL="0" marR="0" rtl="0" algn="l">
                <a:lnSpc>
                  <a:spcPct val="100000"/>
                </a:lnSpc>
                <a:spcBef>
                  <a:spcPts val="0"/>
                </a:spcBef>
                <a:spcAft>
                  <a:spcPts val="0"/>
                </a:spcAft>
                <a:buClr>
                  <a:srgbClr val="000000"/>
                </a:buClr>
                <a:buFont typeface="Arial"/>
                <a:buNone/>
              </a:pPr>
              <a:r>
                <a:t/>
              </a:r>
              <a:endParaRPr b="0" i="0" sz="700" u="none" cap="none" strike="noStrike">
                <a:solidFill>
                  <a:srgbClr val="262628"/>
                </a:solidFill>
                <a:latin typeface="Open Sans"/>
                <a:ea typeface="Open Sans"/>
                <a:cs typeface="Open Sans"/>
                <a:sym typeface="Open Sans"/>
              </a:endParaRPr>
            </a:p>
          </p:txBody>
        </p:sp>
        <p:sp>
          <p:nvSpPr>
            <p:cNvPr id="816" name="Shape 816"/>
            <p:cNvSpPr/>
            <p:nvPr/>
          </p:nvSpPr>
          <p:spPr>
            <a:xfrm>
              <a:off x="398462" y="1909763"/>
              <a:ext cx="319200" cy="314400"/>
            </a:xfrm>
            <a:prstGeom prst="rect">
              <a:avLst/>
            </a:prstGeom>
            <a:solidFill>
              <a:schemeClr val="accent1"/>
            </a:solidFill>
            <a:ln>
              <a:noFill/>
            </a:ln>
          </p:spPr>
          <p:txBody>
            <a:bodyPr anchorCtr="0" anchor="t" bIns="17150" lIns="34275" rIns="34275" wrap="square" tIns="17150">
              <a:noAutofit/>
            </a:bodyPr>
            <a:lstStyle/>
            <a:p>
              <a:pPr indent="0" lvl="0" marL="0" marR="0" rtl="0" algn="l">
                <a:lnSpc>
                  <a:spcPct val="100000"/>
                </a:lnSpc>
                <a:spcBef>
                  <a:spcPts val="0"/>
                </a:spcBef>
                <a:spcAft>
                  <a:spcPts val="0"/>
                </a:spcAft>
                <a:buClr>
                  <a:srgbClr val="000000"/>
                </a:buClr>
                <a:buFont typeface="Arial"/>
                <a:buNone/>
              </a:pPr>
              <a:r>
                <a:t/>
              </a:r>
              <a:endParaRPr b="0" i="0" sz="700" u="none" cap="none" strike="noStrike">
                <a:solidFill>
                  <a:srgbClr val="262628"/>
                </a:solidFill>
                <a:latin typeface="Open Sans"/>
                <a:ea typeface="Open Sans"/>
                <a:cs typeface="Open Sans"/>
                <a:sym typeface="Open Sans"/>
              </a:endParaRPr>
            </a:p>
          </p:txBody>
        </p:sp>
        <p:sp>
          <p:nvSpPr>
            <p:cNvPr id="817" name="Shape 817"/>
            <p:cNvSpPr/>
            <p:nvPr/>
          </p:nvSpPr>
          <p:spPr>
            <a:xfrm>
              <a:off x="1296987" y="1004887"/>
              <a:ext cx="317400" cy="317400"/>
            </a:xfrm>
            <a:prstGeom prst="rect">
              <a:avLst/>
            </a:prstGeom>
            <a:solidFill>
              <a:schemeClr val="accent1"/>
            </a:solidFill>
            <a:ln>
              <a:noFill/>
            </a:ln>
          </p:spPr>
          <p:txBody>
            <a:bodyPr anchorCtr="0" anchor="t" bIns="17150" lIns="34275" rIns="34275" wrap="square" tIns="17150">
              <a:noAutofit/>
            </a:bodyPr>
            <a:lstStyle/>
            <a:p>
              <a:pPr indent="0" lvl="0" marL="0" marR="0" rtl="0" algn="l">
                <a:lnSpc>
                  <a:spcPct val="100000"/>
                </a:lnSpc>
                <a:spcBef>
                  <a:spcPts val="0"/>
                </a:spcBef>
                <a:spcAft>
                  <a:spcPts val="0"/>
                </a:spcAft>
                <a:buClr>
                  <a:srgbClr val="000000"/>
                </a:buClr>
                <a:buFont typeface="Arial"/>
                <a:buNone/>
              </a:pPr>
              <a:r>
                <a:t/>
              </a:r>
              <a:endParaRPr b="0" i="0" sz="700" u="none" cap="none" strike="noStrike">
                <a:solidFill>
                  <a:srgbClr val="262628"/>
                </a:solidFill>
                <a:latin typeface="Open Sans"/>
                <a:ea typeface="Open Sans"/>
                <a:cs typeface="Open Sans"/>
                <a:sym typeface="Open Sans"/>
              </a:endParaRPr>
            </a:p>
          </p:txBody>
        </p:sp>
        <p:sp>
          <p:nvSpPr>
            <p:cNvPr id="818" name="Shape 818"/>
            <p:cNvSpPr/>
            <p:nvPr/>
          </p:nvSpPr>
          <p:spPr>
            <a:xfrm>
              <a:off x="1296987" y="1455737"/>
              <a:ext cx="317400" cy="317399"/>
            </a:xfrm>
            <a:prstGeom prst="rect">
              <a:avLst/>
            </a:prstGeom>
            <a:solidFill>
              <a:schemeClr val="accent1"/>
            </a:solidFill>
            <a:ln>
              <a:noFill/>
            </a:ln>
          </p:spPr>
          <p:txBody>
            <a:bodyPr anchorCtr="0" anchor="t" bIns="17150" lIns="34275" rIns="34275" wrap="square" tIns="17150">
              <a:noAutofit/>
            </a:bodyPr>
            <a:lstStyle/>
            <a:p>
              <a:pPr indent="0" lvl="0" marL="0" marR="0" rtl="0" algn="l">
                <a:lnSpc>
                  <a:spcPct val="100000"/>
                </a:lnSpc>
                <a:spcBef>
                  <a:spcPts val="0"/>
                </a:spcBef>
                <a:spcAft>
                  <a:spcPts val="0"/>
                </a:spcAft>
                <a:buClr>
                  <a:srgbClr val="000000"/>
                </a:buClr>
                <a:buFont typeface="Arial"/>
                <a:buNone/>
              </a:pPr>
              <a:r>
                <a:t/>
              </a:r>
              <a:endParaRPr b="0" i="0" sz="700" u="none" cap="none" strike="noStrike">
                <a:solidFill>
                  <a:srgbClr val="262628"/>
                </a:solidFill>
                <a:latin typeface="Open Sans"/>
                <a:ea typeface="Open Sans"/>
                <a:cs typeface="Open Sans"/>
                <a:sym typeface="Open Sans"/>
              </a:endParaRPr>
            </a:p>
          </p:txBody>
        </p:sp>
        <p:sp>
          <p:nvSpPr>
            <p:cNvPr id="819" name="Shape 819"/>
            <p:cNvSpPr/>
            <p:nvPr/>
          </p:nvSpPr>
          <p:spPr>
            <a:xfrm>
              <a:off x="1296987" y="1909763"/>
              <a:ext cx="317400" cy="314400"/>
            </a:xfrm>
            <a:prstGeom prst="rect">
              <a:avLst/>
            </a:prstGeom>
            <a:solidFill>
              <a:schemeClr val="accent1"/>
            </a:solidFill>
            <a:ln>
              <a:noFill/>
            </a:ln>
          </p:spPr>
          <p:txBody>
            <a:bodyPr anchorCtr="0" anchor="t" bIns="17150" lIns="34275" rIns="34275" wrap="square" tIns="17150">
              <a:noAutofit/>
            </a:bodyPr>
            <a:lstStyle/>
            <a:p>
              <a:pPr indent="0" lvl="0" marL="0" marR="0" rtl="0" algn="l">
                <a:lnSpc>
                  <a:spcPct val="100000"/>
                </a:lnSpc>
                <a:spcBef>
                  <a:spcPts val="0"/>
                </a:spcBef>
                <a:spcAft>
                  <a:spcPts val="0"/>
                </a:spcAft>
                <a:buClr>
                  <a:srgbClr val="000000"/>
                </a:buClr>
                <a:buFont typeface="Arial"/>
                <a:buNone/>
              </a:pPr>
              <a:r>
                <a:t/>
              </a:r>
              <a:endParaRPr b="0" i="0" sz="700" u="none" cap="none" strike="noStrike">
                <a:solidFill>
                  <a:srgbClr val="262628"/>
                </a:solidFill>
                <a:latin typeface="Open Sans"/>
                <a:ea typeface="Open Sans"/>
                <a:cs typeface="Open Sans"/>
                <a:sym typeface="Open Sans"/>
              </a:endParaRPr>
            </a:p>
          </p:txBody>
        </p:sp>
        <p:sp>
          <p:nvSpPr>
            <p:cNvPr id="820" name="Shape 820"/>
            <p:cNvSpPr/>
            <p:nvPr/>
          </p:nvSpPr>
          <p:spPr>
            <a:xfrm>
              <a:off x="849312" y="1004887"/>
              <a:ext cx="314400" cy="317400"/>
            </a:xfrm>
            <a:prstGeom prst="rect">
              <a:avLst/>
            </a:prstGeom>
            <a:solidFill>
              <a:schemeClr val="accent1"/>
            </a:solidFill>
            <a:ln>
              <a:noFill/>
            </a:ln>
          </p:spPr>
          <p:txBody>
            <a:bodyPr anchorCtr="0" anchor="t" bIns="17150" lIns="34275" rIns="34275" wrap="square" tIns="17150">
              <a:noAutofit/>
            </a:bodyPr>
            <a:lstStyle/>
            <a:p>
              <a:pPr indent="0" lvl="0" marL="0" marR="0" rtl="0" algn="l">
                <a:lnSpc>
                  <a:spcPct val="100000"/>
                </a:lnSpc>
                <a:spcBef>
                  <a:spcPts val="0"/>
                </a:spcBef>
                <a:spcAft>
                  <a:spcPts val="0"/>
                </a:spcAft>
                <a:buClr>
                  <a:srgbClr val="000000"/>
                </a:buClr>
                <a:buFont typeface="Arial"/>
                <a:buNone/>
              </a:pPr>
              <a:r>
                <a:t/>
              </a:r>
              <a:endParaRPr b="0" i="0" sz="700" u="none" cap="none" strike="noStrike">
                <a:solidFill>
                  <a:srgbClr val="262628"/>
                </a:solidFill>
                <a:latin typeface="Open Sans"/>
                <a:ea typeface="Open Sans"/>
                <a:cs typeface="Open Sans"/>
                <a:sym typeface="Open Sans"/>
              </a:endParaRPr>
            </a:p>
          </p:txBody>
        </p:sp>
        <p:sp>
          <p:nvSpPr>
            <p:cNvPr id="821" name="Shape 821"/>
            <p:cNvSpPr/>
            <p:nvPr/>
          </p:nvSpPr>
          <p:spPr>
            <a:xfrm>
              <a:off x="849312" y="1455737"/>
              <a:ext cx="314400" cy="317399"/>
            </a:xfrm>
            <a:prstGeom prst="rect">
              <a:avLst/>
            </a:prstGeom>
            <a:solidFill>
              <a:schemeClr val="accent1"/>
            </a:solidFill>
            <a:ln>
              <a:noFill/>
            </a:ln>
          </p:spPr>
          <p:txBody>
            <a:bodyPr anchorCtr="0" anchor="t" bIns="17150" lIns="34275" rIns="34275" wrap="square" tIns="17150">
              <a:noAutofit/>
            </a:bodyPr>
            <a:lstStyle/>
            <a:p>
              <a:pPr indent="0" lvl="0" marL="0" marR="0" rtl="0" algn="l">
                <a:lnSpc>
                  <a:spcPct val="100000"/>
                </a:lnSpc>
                <a:spcBef>
                  <a:spcPts val="0"/>
                </a:spcBef>
                <a:spcAft>
                  <a:spcPts val="0"/>
                </a:spcAft>
                <a:buClr>
                  <a:srgbClr val="000000"/>
                </a:buClr>
                <a:buFont typeface="Arial"/>
                <a:buNone/>
              </a:pPr>
              <a:r>
                <a:t/>
              </a:r>
              <a:endParaRPr b="0" i="0" sz="700" u="none" cap="none" strike="noStrike">
                <a:solidFill>
                  <a:srgbClr val="262628"/>
                </a:solidFill>
                <a:latin typeface="Open Sans"/>
                <a:ea typeface="Open Sans"/>
                <a:cs typeface="Open Sans"/>
                <a:sym typeface="Open Sans"/>
              </a:endParaRPr>
            </a:p>
          </p:txBody>
        </p:sp>
        <p:sp>
          <p:nvSpPr>
            <p:cNvPr id="822" name="Shape 822"/>
            <p:cNvSpPr/>
            <p:nvPr/>
          </p:nvSpPr>
          <p:spPr>
            <a:xfrm>
              <a:off x="849312" y="1909763"/>
              <a:ext cx="314400" cy="314400"/>
            </a:xfrm>
            <a:prstGeom prst="rect">
              <a:avLst/>
            </a:prstGeom>
            <a:solidFill>
              <a:schemeClr val="accent1"/>
            </a:solidFill>
            <a:ln>
              <a:noFill/>
            </a:ln>
          </p:spPr>
          <p:txBody>
            <a:bodyPr anchorCtr="0" anchor="t" bIns="17150" lIns="34275" rIns="34275" wrap="square" tIns="17150">
              <a:noAutofit/>
            </a:bodyPr>
            <a:lstStyle/>
            <a:p>
              <a:pPr indent="0" lvl="0" marL="0" marR="0" rtl="0" algn="l">
                <a:lnSpc>
                  <a:spcPct val="100000"/>
                </a:lnSpc>
                <a:spcBef>
                  <a:spcPts val="0"/>
                </a:spcBef>
                <a:spcAft>
                  <a:spcPts val="0"/>
                </a:spcAft>
                <a:buClr>
                  <a:srgbClr val="000000"/>
                </a:buClr>
                <a:buFont typeface="Arial"/>
                <a:buNone/>
              </a:pPr>
              <a:r>
                <a:t/>
              </a:r>
              <a:endParaRPr b="0" i="0" sz="700" u="none" cap="none" strike="noStrike">
                <a:solidFill>
                  <a:srgbClr val="262628"/>
                </a:solidFill>
                <a:latin typeface="Open Sans"/>
                <a:ea typeface="Open Sans"/>
                <a:cs typeface="Open Sans"/>
                <a:sym typeface="Open Sans"/>
              </a:endParaRPr>
            </a:p>
          </p:txBody>
        </p:sp>
      </p:grpSp>
      <p:grpSp>
        <p:nvGrpSpPr>
          <p:cNvPr id="823" name="Shape 823"/>
          <p:cNvGrpSpPr/>
          <p:nvPr/>
        </p:nvGrpSpPr>
        <p:grpSpPr>
          <a:xfrm>
            <a:off x="2734692" y="1978924"/>
            <a:ext cx="214433" cy="402002"/>
            <a:chOff x="1666033" y="3887801"/>
            <a:chExt cx="206822" cy="387733"/>
          </a:xfrm>
        </p:grpSpPr>
        <p:sp>
          <p:nvSpPr>
            <p:cNvPr id="824" name="Shape 824"/>
            <p:cNvSpPr/>
            <p:nvPr/>
          </p:nvSpPr>
          <p:spPr>
            <a:xfrm>
              <a:off x="1666033" y="3887801"/>
              <a:ext cx="206822" cy="387733"/>
            </a:xfrm>
            <a:custGeom>
              <a:pathLst>
                <a:path extrusionOk="0" h="120000" w="120000">
                  <a:moveTo>
                    <a:pt x="107675" y="0"/>
                  </a:moveTo>
                  <a:cubicBezTo>
                    <a:pt x="11675" y="0"/>
                    <a:pt x="11675" y="0"/>
                    <a:pt x="11675" y="0"/>
                  </a:cubicBezTo>
                  <a:cubicBezTo>
                    <a:pt x="5189" y="0"/>
                    <a:pt x="0" y="3458"/>
                    <a:pt x="0" y="7262"/>
                  </a:cubicBezTo>
                  <a:cubicBezTo>
                    <a:pt x="0" y="112737"/>
                    <a:pt x="0" y="112737"/>
                    <a:pt x="0" y="112737"/>
                  </a:cubicBezTo>
                  <a:cubicBezTo>
                    <a:pt x="0" y="116541"/>
                    <a:pt x="5189" y="120000"/>
                    <a:pt x="11675" y="120000"/>
                  </a:cubicBezTo>
                  <a:cubicBezTo>
                    <a:pt x="107675" y="120000"/>
                    <a:pt x="107675" y="120000"/>
                    <a:pt x="107675" y="120000"/>
                  </a:cubicBezTo>
                  <a:cubicBezTo>
                    <a:pt x="114810" y="120000"/>
                    <a:pt x="120000" y="116541"/>
                    <a:pt x="120000" y="112737"/>
                  </a:cubicBezTo>
                  <a:cubicBezTo>
                    <a:pt x="120000" y="7262"/>
                    <a:pt x="120000" y="7262"/>
                    <a:pt x="120000" y="7262"/>
                  </a:cubicBezTo>
                  <a:cubicBezTo>
                    <a:pt x="120000" y="3458"/>
                    <a:pt x="114810" y="0"/>
                    <a:pt x="107675" y="0"/>
                  </a:cubicBezTo>
                  <a:close/>
                  <a:moveTo>
                    <a:pt x="44108" y="7608"/>
                  </a:moveTo>
                  <a:cubicBezTo>
                    <a:pt x="75891" y="7608"/>
                    <a:pt x="75891" y="7608"/>
                    <a:pt x="75891" y="7608"/>
                  </a:cubicBezTo>
                  <a:cubicBezTo>
                    <a:pt x="77189" y="7608"/>
                    <a:pt x="78486" y="8299"/>
                    <a:pt x="78486" y="8645"/>
                  </a:cubicBezTo>
                  <a:cubicBezTo>
                    <a:pt x="78486" y="9337"/>
                    <a:pt x="77189" y="9682"/>
                    <a:pt x="75891" y="9682"/>
                  </a:cubicBezTo>
                  <a:cubicBezTo>
                    <a:pt x="44108" y="9682"/>
                    <a:pt x="44108" y="9682"/>
                    <a:pt x="44108" y="9682"/>
                  </a:cubicBezTo>
                  <a:cubicBezTo>
                    <a:pt x="42810" y="9682"/>
                    <a:pt x="41513" y="9337"/>
                    <a:pt x="41513" y="8645"/>
                  </a:cubicBezTo>
                  <a:cubicBezTo>
                    <a:pt x="41513" y="8299"/>
                    <a:pt x="42810" y="7608"/>
                    <a:pt x="44108" y="7608"/>
                  </a:cubicBezTo>
                  <a:close/>
                  <a:moveTo>
                    <a:pt x="59675" y="115158"/>
                  </a:moveTo>
                  <a:cubicBezTo>
                    <a:pt x="57081" y="115158"/>
                    <a:pt x="54486" y="114121"/>
                    <a:pt x="54486" y="112391"/>
                  </a:cubicBezTo>
                  <a:cubicBezTo>
                    <a:pt x="54486" y="111008"/>
                    <a:pt x="57081" y="109625"/>
                    <a:pt x="59675" y="109625"/>
                  </a:cubicBezTo>
                  <a:cubicBezTo>
                    <a:pt x="62918" y="109625"/>
                    <a:pt x="64864" y="111008"/>
                    <a:pt x="64864" y="112391"/>
                  </a:cubicBezTo>
                  <a:cubicBezTo>
                    <a:pt x="64864" y="114121"/>
                    <a:pt x="62918" y="115158"/>
                    <a:pt x="59675" y="115158"/>
                  </a:cubicBezTo>
                  <a:close/>
                  <a:moveTo>
                    <a:pt x="110918" y="102017"/>
                  </a:moveTo>
                  <a:cubicBezTo>
                    <a:pt x="9081" y="102017"/>
                    <a:pt x="9081" y="102017"/>
                    <a:pt x="9081" y="102017"/>
                  </a:cubicBezTo>
                  <a:cubicBezTo>
                    <a:pt x="9081" y="14870"/>
                    <a:pt x="9081" y="14870"/>
                    <a:pt x="9081" y="14870"/>
                  </a:cubicBezTo>
                  <a:cubicBezTo>
                    <a:pt x="110918" y="14870"/>
                    <a:pt x="110918" y="14870"/>
                    <a:pt x="110918" y="14870"/>
                  </a:cubicBezTo>
                  <a:lnTo>
                    <a:pt x="110918" y="102017"/>
                  </a:lnTo>
                  <a:close/>
                </a:path>
              </a:pathLst>
            </a:custGeom>
            <a:solidFill>
              <a:srgbClr val="304FFE"/>
            </a:solidFill>
            <a:ln>
              <a:noFill/>
            </a:ln>
          </p:spPr>
          <p:txBody>
            <a:bodyPr anchorCtr="0" anchor="t" bIns="17150" lIns="34275" rIns="34275" wrap="square" tIns="17150">
              <a:noAutofit/>
            </a:bodyPr>
            <a:lstStyle/>
            <a:p>
              <a:pPr indent="0" lvl="0" marL="0" marR="0" rtl="0" algn="l">
                <a:lnSpc>
                  <a:spcPct val="100000"/>
                </a:lnSpc>
                <a:spcBef>
                  <a:spcPts val="0"/>
                </a:spcBef>
                <a:spcAft>
                  <a:spcPts val="0"/>
                </a:spcAft>
                <a:buClr>
                  <a:srgbClr val="000000"/>
                </a:buClr>
                <a:buFont typeface="Arial"/>
                <a:buNone/>
              </a:pPr>
              <a:r>
                <a:t/>
              </a:r>
              <a:endParaRPr b="0" i="0" sz="700" u="none" cap="none" strike="noStrike">
                <a:solidFill>
                  <a:srgbClr val="000000"/>
                </a:solidFill>
                <a:latin typeface="Open Sans"/>
                <a:ea typeface="Open Sans"/>
                <a:cs typeface="Open Sans"/>
                <a:sym typeface="Open Sans"/>
              </a:endParaRPr>
            </a:p>
          </p:txBody>
        </p:sp>
        <p:sp>
          <p:nvSpPr>
            <p:cNvPr id="825" name="Shape 825"/>
            <p:cNvSpPr/>
            <p:nvPr/>
          </p:nvSpPr>
          <p:spPr>
            <a:xfrm>
              <a:off x="1692825" y="4000854"/>
              <a:ext cx="153222" cy="153198"/>
            </a:xfrm>
            <a:custGeom>
              <a:pathLst>
                <a:path extrusionOk="0" h="120000" w="120000">
                  <a:moveTo>
                    <a:pt x="59986" y="120000"/>
                  </a:moveTo>
                  <a:cubicBezTo>
                    <a:pt x="59055" y="120000"/>
                    <a:pt x="58070" y="119972"/>
                    <a:pt x="57030" y="119917"/>
                  </a:cubicBezTo>
                  <a:cubicBezTo>
                    <a:pt x="40748" y="119124"/>
                    <a:pt x="25231" y="111541"/>
                    <a:pt x="14531" y="99087"/>
                  </a:cubicBezTo>
                  <a:cubicBezTo>
                    <a:pt x="13217" y="97554"/>
                    <a:pt x="11986" y="95967"/>
                    <a:pt x="10864" y="94352"/>
                  </a:cubicBezTo>
                  <a:cubicBezTo>
                    <a:pt x="4351" y="85072"/>
                    <a:pt x="629" y="74206"/>
                    <a:pt x="82" y="62956"/>
                  </a:cubicBezTo>
                  <a:cubicBezTo>
                    <a:pt x="27" y="61943"/>
                    <a:pt x="0" y="60930"/>
                    <a:pt x="0" y="60000"/>
                  </a:cubicBezTo>
                  <a:cubicBezTo>
                    <a:pt x="0" y="59041"/>
                    <a:pt x="27" y="58056"/>
                    <a:pt x="82" y="57043"/>
                  </a:cubicBezTo>
                  <a:cubicBezTo>
                    <a:pt x="629" y="45574"/>
                    <a:pt x="4460" y="34571"/>
                    <a:pt x="11165" y="25182"/>
                  </a:cubicBezTo>
                  <a:cubicBezTo>
                    <a:pt x="12342" y="23567"/>
                    <a:pt x="13573" y="21979"/>
                    <a:pt x="14887" y="20501"/>
                  </a:cubicBezTo>
                  <a:cubicBezTo>
                    <a:pt x="25751" y="8102"/>
                    <a:pt x="40720" y="848"/>
                    <a:pt x="57030" y="54"/>
                  </a:cubicBezTo>
                  <a:cubicBezTo>
                    <a:pt x="57824" y="27"/>
                    <a:pt x="57824" y="27"/>
                    <a:pt x="57824" y="27"/>
                  </a:cubicBezTo>
                  <a:cubicBezTo>
                    <a:pt x="57824" y="109"/>
                    <a:pt x="57824" y="109"/>
                    <a:pt x="57824" y="109"/>
                  </a:cubicBezTo>
                  <a:cubicBezTo>
                    <a:pt x="58563" y="27"/>
                    <a:pt x="59302" y="0"/>
                    <a:pt x="59986" y="0"/>
                  </a:cubicBezTo>
                  <a:cubicBezTo>
                    <a:pt x="60697" y="0"/>
                    <a:pt x="61409" y="27"/>
                    <a:pt x="62175" y="109"/>
                  </a:cubicBezTo>
                  <a:cubicBezTo>
                    <a:pt x="62175" y="27"/>
                    <a:pt x="62175" y="27"/>
                    <a:pt x="62175" y="27"/>
                  </a:cubicBezTo>
                  <a:cubicBezTo>
                    <a:pt x="62941" y="54"/>
                    <a:pt x="62941" y="54"/>
                    <a:pt x="62941" y="54"/>
                  </a:cubicBezTo>
                  <a:cubicBezTo>
                    <a:pt x="79279" y="848"/>
                    <a:pt x="94248" y="8102"/>
                    <a:pt x="105112" y="20501"/>
                  </a:cubicBezTo>
                  <a:cubicBezTo>
                    <a:pt x="106399" y="21979"/>
                    <a:pt x="107657" y="23567"/>
                    <a:pt x="108834" y="25182"/>
                  </a:cubicBezTo>
                  <a:cubicBezTo>
                    <a:pt x="115511" y="34571"/>
                    <a:pt x="119343" y="45574"/>
                    <a:pt x="119917" y="57043"/>
                  </a:cubicBezTo>
                  <a:cubicBezTo>
                    <a:pt x="119972" y="58056"/>
                    <a:pt x="120000" y="59041"/>
                    <a:pt x="120000" y="60000"/>
                  </a:cubicBezTo>
                  <a:cubicBezTo>
                    <a:pt x="120000" y="60930"/>
                    <a:pt x="119972" y="61943"/>
                    <a:pt x="119917" y="62956"/>
                  </a:cubicBezTo>
                  <a:cubicBezTo>
                    <a:pt x="119370" y="74206"/>
                    <a:pt x="115648" y="85072"/>
                    <a:pt x="109135" y="94352"/>
                  </a:cubicBezTo>
                  <a:cubicBezTo>
                    <a:pt x="108013" y="95967"/>
                    <a:pt x="106754" y="97554"/>
                    <a:pt x="105468" y="99087"/>
                  </a:cubicBezTo>
                  <a:cubicBezTo>
                    <a:pt x="94741" y="111541"/>
                    <a:pt x="79251" y="119124"/>
                    <a:pt x="62941" y="119917"/>
                  </a:cubicBezTo>
                  <a:cubicBezTo>
                    <a:pt x="61929" y="119972"/>
                    <a:pt x="60944" y="120000"/>
                    <a:pt x="59986" y="120000"/>
                  </a:cubicBezTo>
                  <a:close/>
                  <a:moveTo>
                    <a:pt x="63653" y="112116"/>
                  </a:moveTo>
                  <a:cubicBezTo>
                    <a:pt x="70768" y="109954"/>
                    <a:pt x="77363" y="101496"/>
                    <a:pt x="81578" y="89178"/>
                  </a:cubicBezTo>
                  <a:cubicBezTo>
                    <a:pt x="75858" y="87837"/>
                    <a:pt x="69838" y="87071"/>
                    <a:pt x="63653" y="86852"/>
                  </a:cubicBezTo>
                  <a:cubicBezTo>
                    <a:pt x="63653" y="112116"/>
                    <a:pt x="63653" y="112116"/>
                    <a:pt x="63653" y="112116"/>
                  </a:cubicBezTo>
                  <a:close/>
                  <a:moveTo>
                    <a:pt x="38421" y="89178"/>
                  </a:moveTo>
                  <a:cubicBezTo>
                    <a:pt x="42608" y="101496"/>
                    <a:pt x="49231" y="109954"/>
                    <a:pt x="56346" y="112116"/>
                  </a:cubicBezTo>
                  <a:cubicBezTo>
                    <a:pt x="56346" y="86852"/>
                    <a:pt x="56346" y="86852"/>
                    <a:pt x="56346" y="86852"/>
                  </a:cubicBezTo>
                  <a:cubicBezTo>
                    <a:pt x="50161" y="87071"/>
                    <a:pt x="44141" y="87837"/>
                    <a:pt x="38421" y="89178"/>
                  </a:cubicBezTo>
                  <a:close/>
                  <a:moveTo>
                    <a:pt x="88720" y="91177"/>
                  </a:moveTo>
                  <a:cubicBezTo>
                    <a:pt x="86421" y="98129"/>
                    <a:pt x="83329" y="104151"/>
                    <a:pt x="79689" y="108859"/>
                  </a:cubicBezTo>
                  <a:cubicBezTo>
                    <a:pt x="86941" y="105903"/>
                    <a:pt x="93509" y="101332"/>
                    <a:pt x="98846" y="95529"/>
                  </a:cubicBezTo>
                  <a:cubicBezTo>
                    <a:pt x="95835" y="93859"/>
                    <a:pt x="92442" y="92408"/>
                    <a:pt x="88720" y="91177"/>
                  </a:cubicBezTo>
                  <a:close/>
                  <a:moveTo>
                    <a:pt x="21153" y="95529"/>
                  </a:moveTo>
                  <a:cubicBezTo>
                    <a:pt x="26490" y="101332"/>
                    <a:pt x="33058" y="105903"/>
                    <a:pt x="40310" y="108859"/>
                  </a:cubicBezTo>
                  <a:cubicBezTo>
                    <a:pt x="36670" y="104151"/>
                    <a:pt x="33578" y="98129"/>
                    <a:pt x="31279" y="91177"/>
                  </a:cubicBezTo>
                  <a:cubicBezTo>
                    <a:pt x="27557" y="92408"/>
                    <a:pt x="24164" y="93859"/>
                    <a:pt x="21153" y="95529"/>
                  </a:cubicBezTo>
                  <a:close/>
                  <a:moveTo>
                    <a:pt x="90745" y="84032"/>
                  </a:moveTo>
                  <a:cubicBezTo>
                    <a:pt x="95480" y="85565"/>
                    <a:pt x="99749" y="87454"/>
                    <a:pt x="103498" y="89644"/>
                  </a:cubicBezTo>
                  <a:cubicBezTo>
                    <a:pt x="108779" y="81897"/>
                    <a:pt x="111899" y="72947"/>
                    <a:pt x="112529" y="63640"/>
                  </a:cubicBezTo>
                  <a:cubicBezTo>
                    <a:pt x="93372" y="63640"/>
                    <a:pt x="93372" y="63640"/>
                    <a:pt x="93372" y="63640"/>
                  </a:cubicBezTo>
                  <a:cubicBezTo>
                    <a:pt x="93153" y="70729"/>
                    <a:pt x="92278" y="77600"/>
                    <a:pt x="90745" y="84032"/>
                  </a:cubicBezTo>
                  <a:close/>
                  <a:moveTo>
                    <a:pt x="7443" y="63640"/>
                  </a:moveTo>
                  <a:cubicBezTo>
                    <a:pt x="8100" y="72947"/>
                    <a:pt x="11220" y="81897"/>
                    <a:pt x="16474" y="89644"/>
                  </a:cubicBezTo>
                  <a:cubicBezTo>
                    <a:pt x="20250" y="87454"/>
                    <a:pt x="24519" y="85565"/>
                    <a:pt x="29254" y="84032"/>
                  </a:cubicBezTo>
                  <a:cubicBezTo>
                    <a:pt x="27721" y="77600"/>
                    <a:pt x="26846" y="70729"/>
                    <a:pt x="26599" y="63640"/>
                  </a:cubicBezTo>
                  <a:cubicBezTo>
                    <a:pt x="7443" y="63640"/>
                    <a:pt x="7443" y="63640"/>
                    <a:pt x="7443" y="63640"/>
                  </a:cubicBezTo>
                  <a:close/>
                  <a:moveTo>
                    <a:pt x="63653" y="79516"/>
                  </a:moveTo>
                  <a:cubicBezTo>
                    <a:pt x="70604" y="79735"/>
                    <a:pt x="77309" y="80583"/>
                    <a:pt x="83603" y="82062"/>
                  </a:cubicBezTo>
                  <a:cubicBezTo>
                    <a:pt x="84998" y="76204"/>
                    <a:pt x="85819" y="70018"/>
                    <a:pt x="86066" y="63640"/>
                  </a:cubicBezTo>
                  <a:cubicBezTo>
                    <a:pt x="63653" y="63640"/>
                    <a:pt x="63653" y="63640"/>
                    <a:pt x="63653" y="63640"/>
                  </a:cubicBezTo>
                  <a:cubicBezTo>
                    <a:pt x="63653" y="79516"/>
                    <a:pt x="63653" y="79516"/>
                    <a:pt x="63653" y="79516"/>
                  </a:cubicBezTo>
                  <a:close/>
                  <a:moveTo>
                    <a:pt x="33933" y="63640"/>
                  </a:moveTo>
                  <a:cubicBezTo>
                    <a:pt x="34180" y="70018"/>
                    <a:pt x="35001" y="76204"/>
                    <a:pt x="36369" y="82062"/>
                  </a:cubicBezTo>
                  <a:cubicBezTo>
                    <a:pt x="42690" y="80583"/>
                    <a:pt x="49395" y="79735"/>
                    <a:pt x="56346" y="79516"/>
                  </a:cubicBezTo>
                  <a:cubicBezTo>
                    <a:pt x="56346" y="63640"/>
                    <a:pt x="56346" y="63640"/>
                    <a:pt x="56346" y="63640"/>
                  </a:cubicBezTo>
                  <a:cubicBezTo>
                    <a:pt x="33933" y="63640"/>
                    <a:pt x="33933" y="63640"/>
                    <a:pt x="33933" y="63640"/>
                  </a:cubicBezTo>
                  <a:close/>
                  <a:moveTo>
                    <a:pt x="112529" y="56332"/>
                  </a:moveTo>
                  <a:cubicBezTo>
                    <a:pt x="111872" y="46833"/>
                    <a:pt x="108643" y="37691"/>
                    <a:pt x="103169" y="29863"/>
                  </a:cubicBezTo>
                  <a:cubicBezTo>
                    <a:pt x="99448" y="31998"/>
                    <a:pt x="95233" y="33832"/>
                    <a:pt x="90581" y="35310"/>
                  </a:cubicBezTo>
                  <a:cubicBezTo>
                    <a:pt x="92223" y="41934"/>
                    <a:pt x="93153" y="48996"/>
                    <a:pt x="93372" y="56332"/>
                  </a:cubicBezTo>
                  <a:cubicBezTo>
                    <a:pt x="112529" y="56332"/>
                    <a:pt x="112529" y="56332"/>
                    <a:pt x="112529" y="56332"/>
                  </a:cubicBezTo>
                  <a:close/>
                  <a:moveTo>
                    <a:pt x="86066" y="56332"/>
                  </a:moveTo>
                  <a:cubicBezTo>
                    <a:pt x="85819" y="49735"/>
                    <a:pt x="84944" y="43330"/>
                    <a:pt x="83438" y="37281"/>
                  </a:cubicBezTo>
                  <a:cubicBezTo>
                    <a:pt x="77199" y="38731"/>
                    <a:pt x="70549" y="39580"/>
                    <a:pt x="63653" y="39799"/>
                  </a:cubicBezTo>
                  <a:cubicBezTo>
                    <a:pt x="63653" y="56332"/>
                    <a:pt x="63653" y="56332"/>
                    <a:pt x="63653" y="56332"/>
                  </a:cubicBezTo>
                  <a:cubicBezTo>
                    <a:pt x="86066" y="56332"/>
                    <a:pt x="86066" y="56332"/>
                    <a:pt x="86066" y="56332"/>
                  </a:cubicBezTo>
                  <a:close/>
                  <a:moveTo>
                    <a:pt x="56346" y="56332"/>
                  </a:moveTo>
                  <a:cubicBezTo>
                    <a:pt x="56346" y="39799"/>
                    <a:pt x="56346" y="39799"/>
                    <a:pt x="56346" y="39799"/>
                  </a:cubicBezTo>
                  <a:cubicBezTo>
                    <a:pt x="49450" y="39580"/>
                    <a:pt x="42800" y="38731"/>
                    <a:pt x="36533" y="37281"/>
                  </a:cubicBezTo>
                  <a:cubicBezTo>
                    <a:pt x="35055" y="43330"/>
                    <a:pt x="34180" y="49735"/>
                    <a:pt x="33933" y="56332"/>
                  </a:cubicBezTo>
                  <a:cubicBezTo>
                    <a:pt x="56346" y="56332"/>
                    <a:pt x="56346" y="56332"/>
                    <a:pt x="56346" y="56332"/>
                  </a:cubicBezTo>
                  <a:close/>
                  <a:moveTo>
                    <a:pt x="26599" y="56332"/>
                  </a:moveTo>
                  <a:cubicBezTo>
                    <a:pt x="26846" y="48996"/>
                    <a:pt x="27776" y="41934"/>
                    <a:pt x="29391" y="35310"/>
                  </a:cubicBezTo>
                  <a:cubicBezTo>
                    <a:pt x="24766" y="33832"/>
                    <a:pt x="20551" y="31998"/>
                    <a:pt x="16830" y="29863"/>
                  </a:cubicBezTo>
                  <a:cubicBezTo>
                    <a:pt x="11329" y="37691"/>
                    <a:pt x="8100" y="46833"/>
                    <a:pt x="7443" y="56332"/>
                  </a:cubicBezTo>
                  <a:cubicBezTo>
                    <a:pt x="26599" y="56332"/>
                    <a:pt x="26599" y="56332"/>
                    <a:pt x="26599" y="56332"/>
                  </a:cubicBezTo>
                  <a:close/>
                  <a:moveTo>
                    <a:pt x="63653" y="32463"/>
                  </a:moveTo>
                  <a:cubicBezTo>
                    <a:pt x="69755" y="32244"/>
                    <a:pt x="75694" y="31478"/>
                    <a:pt x="81359" y="30164"/>
                  </a:cubicBezTo>
                  <a:cubicBezTo>
                    <a:pt x="77144" y="18202"/>
                    <a:pt x="70631" y="9990"/>
                    <a:pt x="63653" y="7855"/>
                  </a:cubicBezTo>
                  <a:cubicBezTo>
                    <a:pt x="63653" y="32463"/>
                    <a:pt x="63653" y="32463"/>
                    <a:pt x="63653" y="32463"/>
                  </a:cubicBezTo>
                  <a:close/>
                  <a:moveTo>
                    <a:pt x="38640" y="30164"/>
                  </a:moveTo>
                  <a:cubicBezTo>
                    <a:pt x="44305" y="31478"/>
                    <a:pt x="50244" y="32244"/>
                    <a:pt x="56346" y="32463"/>
                  </a:cubicBezTo>
                  <a:cubicBezTo>
                    <a:pt x="56346" y="7855"/>
                    <a:pt x="56346" y="7855"/>
                    <a:pt x="56346" y="7855"/>
                  </a:cubicBezTo>
                  <a:cubicBezTo>
                    <a:pt x="49368" y="9990"/>
                    <a:pt x="42827" y="18202"/>
                    <a:pt x="38640" y="30164"/>
                  </a:cubicBezTo>
                  <a:close/>
                  <a:moveTo>
                    <a:pt x="79689" y="11140"/>
                  </a:moveTo>
                  <a:cubicBezTo>
                    <a:pt x="83220" y="15684"/>
                    <a:pt x="86257" y="21514"/>
                    <a:pt x="88529" y="28193"/>
                  </a:cubicBezTo>
                  <a:cubicBezTo>
                    <a:pt x="92141" y="26989"/>
                    <a:pt x="95480" y="25593"/>
                    <a:pt x="98435" y="24005"/>
                  </a:cubicBezTo>
                  <a:cubicBezTo>
                    <a:pt x="93181" y="18421"/>
                    <a:pt x="86750" y="14014"/>
                    <a:pt x="79689" y="11140"/>
                  </a:cubicBezTo>
                  <a:close/>
                  <a:moveTo>
                    <a:pt x="21564" y="24005"/>
                  </a:moveTo>
                  <a:cubicBezTo>
                    <a:pt x="24519" y="25593"/>
                    <a:pt x="27858" y="26989"/>
                    <a:pt x="31470" y="28193"/>
                  </a:cubicBezTo>
                  <a:cubicBezTo>
                    <a:pt x="33742" y="21514"/>
                    <a:pt x="36779" y="15684"/>
                    <a:pt x="40310" y="11140"/>
                  </a:cubicBezTo>
                  <a:cubicBezTo>
                    <a:pt x="33222" y="14014"/>
                    <a:pt x="26818" y="18421"/>
                    <a:pt x="21564" y="24005"/>
                  </a:cubicBezTo>
                  <a:close/>
                </a:path>
              </a:pathLst>
            </a:custGeom>
            <a:solidFill>
              <a:srgbClr val="304FFE"/>
            </a:solidFill>
            <a:ln>
              <a:noFill/>
            </a:ln>
          </p:spPr>
          <p:txBody>
            <a:bodyPr anchorCtr="0" anchor="t" bIns="17150" lIns="34275" rIns="34275" wrap="square" tIns="17150">
              <a:noAutofit/>
            </a:bodyPr>
            <a:lstStyle/>
            <a:p>
              <a:pPr indent="0" lvl="0" marL="0" marR="0" rtl="0" algn="l">
                <a:lnSpc>
                  <a:spcPct val="100000"/>
                </a:lnSpc>
                <a:spcBef>
                  <a:spcPts val="0"/>
                </a:spcBef>
                <a:spcAft>
                  <a:spcPts val="0"/>
                </a:spcAft>
                <a:buClr>
                  <a:srgbClr val="000000"/>
                </a:buClr>
                <a:buFont typeface="Arial"/>
                <a:buNone/>
              </a:pPr>
              <a:r>
                <a:t/>
              </a:r>
              <a:endParaRPr b="0" i="0" sz="700" u="none" cap="none" strike="noStrike">
                <a:solidFill>
                  <a:srgbClr val="000000"/>
                </a:solidFill>
                <a:latin typeface="Calibri"/>
                <a:ea typeface="Calibri"/>
                <a:cs typeface="Calibri"/>
                <a:sym typeface="Calibri"/>
              </a:endParaRPr>
            </a:p>
          </p:txBody>
        </p:sp>
      </p:grpSp>
      <p:sp>
        <p:nvSpPr>
          <p:cNvPr id="826" name="Shape 826"/>
          <p:cNvSpPr/>
          <p:nvPr/>
        </p:nvSpPr>
        <p:spPr>
          <a:xfrm>
            <a:off x="3817277" y="2096626"/>
            <a:ext cx="208800" cy="148800"/>
          </a:xfrm>
          <a:prstGeom prst="rect">
            <a:avLst/>
          </a:prstGeom>
          <a:solidFill>
            <a:srgbClr val="304FFE"/>
          </a:solidFill>
          <a:ln>
            <a:noFill/>
          </a:ln>
        </p:spPr>
        <p:txBody>
          <a:bodyPr anchorCtr="0" anchor="t" bIns="17150" lIns="34275" rIns="34275" wrap="square" tIns="17150">
            <a:noAutofit/>
          </a:bodyPr>
          <a:lstStyle/>
          <a:p>
            <a:pPr indent="0" lvl="0" marL="0" marR="0" rtl="0" algn="l">
              <a:lnSpc>
                <a:spcPct val="100000"/>
              </a:lnSpc>
              <a:spcBef>
                <a:spcPts val="0"/>
              </a:spcBef>
              <a:spcAft>
                <a:spcPts val="0"/>
              </a:spcAft>
              <a:buClr>
                <a:srgbClr val="000000"/>
              </a:buClr>
              <a:buFont typeface="Arial"/>
              <a:buNone/>
            </a:pPr>
            <a:r>
              <a:t/>
            </a:r>
            <a:endParaRPr b="0" i="0" sz="500" u="none" cap="none" strike="noStrike">
              <a:solidFill>
                <a:srgbClr val="6389BE"/>
              </a:solidFill>
              <a:latin typeface="Arial"/>
              <a:ea typeface="Arial"/>
              <a:cs typeface="Arial"/>
              <a:sym typeface="Arial"/>
            </a:endParaRPr>
          </a:p>
        </p:txBody>
      </p:sp>
      <p:sp>
        <p:nvSpPr>
          <p:cNvPr id="827" name="Shape 827"/>
          <p:cNvSpPr txBox="1"/>
          <p:nvPr/>
        </p:nvSpPr>
        <p:spPr>
          <a:xfrm>
            <a:off x="2994681" y="2117375"/>
            <a:ext cx="518700" cy="125100"/>
          </a:xfrm>
          <a:prstGeom prst="rect">
            <a:avLst/>
          </a:prstGeom>
          <a:noFill/>
          <a:ln>
            <a:noFill/>
          </a:ln>
        </p:spPr>
        <p:txBody>
          <a:bodyPr anchorCtr="0" anchor="ctr" bIns="34275" lIns="34275" rIns="34275" wrap="square" tIns="34275">
            <a:noAutofit/>
          </a:bodyPr>
          <a:lstStyle/>
          <a:p>
            <a:pPr indent="0" lvl="0" marL="0" marR="0" rtl="0" algn="ctr">
              <a:lnSpc>
                <a:spcPct val="100000"/>
              </a:lnSpc>
              <a:spcBef>
                <a:spcPts val="0"/>
              </a:spcBef>
              <a:spcAft>
                <a:spcPts val="0"/>
              </a:spcAft>
              <a:buClr>
                <a:srgbClr val="5D6ABF"/>
              </a:buClr>
              <a:buFont typeface="Roboto"/>
              <a:buNone/>
            </a:pPr>
            <a:r>
              <a:rPr b="1" i="0" lang="en" sz="2300" u="none" cap="none" strike="noStrike">
                <a:solidFill>
                  <a:srgbClr val="5D6ABF"/>
                </a:solidFill>
                <a:latin typeface="Roboto"/>
                <a:ea typeface="Roboto"/>
                <a:cs typeface="Roboto"/>
                <a:sym typeface="Roboto"/>
              </a:rPr>
              <a:t>8.9</a:t>
            </a:r>
          </a:p>
        </p:txBody>
      </p:sp>
      <p:cxnSp>
        <p:nvCxnSpPr>
          <p:cNvPr id="828" name="Shape 828"/>
          <p:cNvCxnSpPr/>
          <p:nvPr/>
        </p:nvCxnSpPr>
        <p:spPr>
          <a:xfrm rot="10800000">
            <a:off x="5915081" y="4225721"/>
            <a:ext cx="7182600" cy="0"/>
          </a:xfrm>
          <a:prstGeom prst="straightConnector1">
            <a:avLst/>
          </a:prstGeom>
          <a:noFill/>
          <a:ln cap="flat" cmpd="sng" w="9525">
            <a:solidFill>
              <a:srgbClr val="BDBDBD"/>
            </a:solidFill>
            <a:prstDash val="solid"/>
            <a:round/>
            <a:headEnd len="med" w="med" type="none"/>
            <a:tailEnd len="med" w="med" type="none"/>
          </a:ln>
        </p:spPr>
      </p:cxnSp>
      <p:sp>
        <p:nvSpPr>
          <p:cNvPr id="829" name="Shape 829"/>
          <p:cNvSpPr txBox="1"/>
          <p:nvPr/>
        </p:nvSpPr>
        <p:spPr>
          <a:xfrm flipH="1">
            <a:off x="5297793" y="4218843"/>
            <a:ext cx="2882100" cy="304800"/>
          </a:xfrm>
          <a:prstGeom prst="rect">
            <a:avLst/>
          </a:prstGeom>
          <a:noFill/>
          <a:ln>
            <a:noFill/>
          </a:ln>
        </p:spPr>
        <p:txBody>
          <a:bodyPr anchorCtr="0" anchor="ctr" bIns="34275" lIns="34275" rIns="34275" wrap="square" tIns="34275">
            <a:noAutofit/>
          </a:bodyPr>
          <a:lstStyle/>
          <a:p>
            <a:pPr indent="0" lvl="0" marL="0" marR="0" rtl="0" algn="ctr">
              <a:lnSpc>
                <a:spcPct val="100000"/>
              </a:lnSpc>
              <a:spcBef>
                <a:spcPts val="0"/>
              </a:spcBef>
              <a:spcAft>
                <a:spcPts val="0"/>
              </a:spcAft>
              <a:buClr>
                <a:srgbClr val="666666"/>
              </a:buClr>
              <a:buFont typeface="Roboto"/>
              <a:buNone/>
            </a:pPr>
            <a:r>
              <a:rPr b="1" i="0" lang="en" sz="1200" u="none" cap="none" strike="noStrike">
                <a:solidFill>
                  <a:srgbClr val="666666"/>
                </a:solidFill>
                <a:latin typeface="Roboto"/>
                <a:ea typeface="Roboto"/>
                <a:cs typeface="Roboto"/>
                <a:sym typeface="Roboto"/>
              </a:rPr>
              <a:t>Average minutes per visitor</a:t>
            </a:r>
          </a:p>
        </p:txBody>
      </p:sp>
      <p:sp>
        <p:nvSpPr>
          <p:cNvPr id="830" name="Shape 830"/>
          <p:cNvSpPr/>
          <p:nvPr/>
        </p:nvSpPr>
        <p:spPr>
          <a:xfrm flipH="1">
            <a:off x="4948800" y="2744867"/>
            <a:ext cx="1231800" cy="1477800"/>
          </a:xfrm>
          <a:prstGeom prst="rect">
            <a:avLst/>
          </a:prstGeom>
          <a:solidFill>
            <a:schemeClr val="accent4"/>
          </a:solidFill>
          <a:ln>
            <a:noFill/>
          </a:ln>
        </p:spPr>
        <p:txBody>
          <a:bodyPr anchorCtr="0" anchor="t" bIns="17150" lIns="34275" rIns="34275" wrap="square" tIns="17150">
            <a:noAutofit/>
          </a:bodyPr>
          <a:lstStyle/>
          <a:p>
            <a:pPr indent="0" lvl="0" marL="0" marR="0" rtl="0" algn="l">
              <a:lnSpc>
                <a:spcPct val="100000"/>
              </a:lnSpc>
              <a:spcBef>
                <a:spcPts val="0"/>
              </a:spcBef>
              <a:spcAft>
                <a:spcPts val="0"/>
              </a:spcAft>
              <a:buClr>
                <a:srgbClr val="000000"/>
              </a:buClr>
              <a:buFont typeface="Arial"/>
              <a:buNone/>
            </a:pPr>
            <a:r>
              <a:t/>
            </a:r>
            <a:endParaRPr b="0" i="0" sz="500" u="none" cap="none" strike="noStrike">
              <a:solidFill>
                <a:srgbClr val="000000"/>
              </a:solidFill>
              <a:latin typeface="Arial"/>
              <a:ea typeface="Arial"/>
              <a:cs typeface="Arial"/>
              <a:sym typeface="Arial"/>
            </a:endParaRPr>
          </a:p>
        </p:txBody>
      </p:sp>
      <p:sp>
        <p:nvSpPr>
          <p:cNvPr id="831" name="Shape 831"/>
          <p:cNvSpPr/>
          <p:nvPr/>
        </p:nvSpPr>
        <p:spPr>
          <a:xfrm flipH="1">
            <a:off x="6583059" y="4097419"/>
            <a:ext cx="1231800" cy="125100"/>
          </a:xfrm>
          <a:prstGeom prst="rect">
            <a:avLst/>
          </a:prstGeom>
          <a:solidFill>
            <a:srgbClr val="304FFE"/>
          </a:solidFill>
          <a:ln>
            <a:noFill/>
          </a:ln>
        </p:spPr>
        <p:txBody>
          <a:bodyPr anchorCtr="0" anchor="t" bIns="17150" lIns="34275" rIns="34275" wrap="square" tIns="17150">
            <a:noAutofit/>
          </a:bodyPr>
          <a:lstStyle/>
          <a:p>
            <a:pPr indent="0" lvl="0" marL="0" marR="0" rtl="0" algn="l">
              <a:lnSpc>
                <a:spcPct val="100000"/>
              </a:lnSpc>
              <a:spcBef>
                <a:spcPts val="0"/>
              </a:spcBef>
              <a:spcAft>
                <a:spcPts val="0"/>
              </a:spcAft>
              <a:buClr>
                <a:srgbClr val="000000"/>
              </a:buClr>
              <a:buFont typeface="Arial"/>
              <a:buNone/>
            </a:pPr>
            <a:r>
              <a:t/>
            </a:r>
            <a:endParaRPr b="0" i="0" sz="500" u="none" cap="none" strike="noStrike">
              <a:solidFill>
                <a:srgbClr val="000000"/>
              </a:solidFill>
              <a:latin typeface="Arial"/>
              <a:ea typeface="Arial"/>
              <a:cs typeface="Arial"/>
              <a:sym typeface="Arial"/>
            </a:endParaRPr>
          </a:p>
        </p:txBody>
      </p:sp>
      <p:sp>
        <p:nvSpPr>
          <p:cNvPr id="832" name="Shape 832"/>
          <p:cNvSpPr txBox="1"/>
          <p:nvPr/>
        </p:nvSpPr>
        <p:spPr>
          <a:xfrm flipH="1">
            <a:off x="5013061" y="2401552"/>
            <a:ext cx="1515300" cy="234900"/>
          </a:xfrm>
          <a:prstGeom prst="rect">
            <a:avLst/>
          </a:prstGeom>
          <a:noFill/>
          <a:ln>
            <a:noFill/>
          </a:ln>
        </p:spPr>
        <p:txBody>
          <a:bodyPr anchorCtr="0" anchor="ctr" bIns="34275" lIns="34275" rIns="34275" wrap="square" tIns="34275">
            <a:noAutofit/>
          </a:bodyPr>
          <a:lstStyle/>
          <a:p>
            <a:pPr indent="0" lvl="0" marL="0" marR="0" rtl="0" algn="ctr">
              <a:lnSpc>
                <a:spcPct val="100000"/>
              </a:lnSpc>
              <a:spcBef>
                <a:spcPts val="0"/>
              </a:spcBef>
              <a:spcAft>
                <a:spcPts val="0"/>
              </a:spcAft>
              <a:buClr>
                <a:schemeClr val="accent4"/>
              </a:buClr>
              <a:buFont typeface="Roboto"/>
              <a:buNone/>
            </a:pPr>
            <a:r>
              <a:rPr b="1" i="0" lang="en" sz="2300" u="none" cap="none" strike="noStrike">
                <a:solidFill>
                  <a:schemeClr val="accent4"/>
                </a:solidFill>
                <a:latin typeface="Roboto"/>
                <a:ea typeface="Roboto"/>
                <a:cs typeface="Roboto"/>
                <a:sym typeface="Roboto"/>
              </a:rPr>
              <a:t>201.8</a:t>
            </a:r>
          </a:p>
        </p:txBody>
      </p:sp>
      <p:grpSp>
        <p:nvGrpSpPr>
          <p:cNvPr id="833" name="Shape 833"/>
          <p:cNvGrpSpPr/>
          <p:nvPr/>
        </p:nvGrpSpPr>
        <p:grpSpPr>
          <a:xfrm flipH="1">
            <a:off x="5050573" y="2372526"/>
            <a:ext cx="292065" cy="292869"/>
            <a:chOff x="398462" y="1004887"/>
            <a:chExt cx="1215925" cy="1219276"/>
          </a:xfrm>
        </p:grpSpPr>
        <p:sp>
          <p:nvSpPr>
            <p:cNvPr id="834" name="Shape 834"/>
            <p:cNvSpPr/>
            <p:nvPr/>
          </p:nvSpPr>
          <p:spPr>
            <a:xfrm>
              <a:off x="398462" y="1004887"/>
              <a:ext cx="319200" cy="317400"/>
            </a:xfrm>
            <a:prstGeom prst="rect">
              <a:avLst/>
            </a:prstGeom>
            <a:solidFill>
              <a:schemeClr val="accent4"/>
            </a:solidFill>
            <a:ln>
              <a:noFill/>
            </a:ln>
          </p:spPr>
          <p:txBody>
            <a:bodyPr anchorCtr="0" anchor="t" bIns="17150" lIns="34275" rIns="34275" wrap="square" tIns="17150">
              <a:noAutofit/>
            </a:bodyPr>
            <a:lstStyle/>
            <a:p>
              <a:pPr indent="0" lvl="0" marL="0" marR="0" rtl="0" algn="l">
                <a:lnSpc>
                  <a:spcPct val="100000"/>
                </a:lnSpc>
                <a:spcBef>
                  <a:spcPts val="0"/>
                </a:spcBef>
                <a:spcAft>
                  <a:spcPts val="0"/>
                </a:spcAft>
                <a:buClr>
                  <a:srgbClr val="000000"/>
                </a:buClr>
                <a:buFont typeface="Arial"/>
                <a:buNone/>
              </a:pPr>
              <a:r>
                <a:t/>
              </a:r>
              <a:endParaRPr b="0" i="0" sz="700" u="none" cap="none" strike="noStrike">
                <a:solidFill>
                  <a:srgbClr val="262628"/>
                </a:solidFill>
                <a:latin typeface="Open Sans"/>
                <a:ea typeface="Open Sans"/>
                <a:cs typeface="Open Sans"/>
                <a:sym typeface="Open Sans"/>
              </a:endParaRPr>
            </a:p>
          </p:txBody>
        </p:sp>
        <p:sp>
          <p:nvSpPr>
            <p:cNvPr id="835" name="Shape 835"/>
            <p:cNvSpPr/>
            <p:nvPr/>
          </p:nvSpPr>
          <p:spPr>
            <a:xfrm>
              <a:off x="398462" y="1455737"/>
              <a:ext cx="319200" cy="317399"/>
            </a:xfrm>
            <a:prstGeom prst="rect">
              <a:avLst/>
            </a:prstGeom>
            <a:solidFill>
              <a:schemeClr val="accent4"/>
            </a:solidFill>
            <a:ln>
              <a:noFill/>
            </a:ln>
          </p:spPr>
          <p:txBody>
            <a:bodyPr anchorCtr="0" anchor="t" bIns="17150" lIns="34275" rIns="34275" wrap="square" tIns="17150">
              <a:noAutofit/>
            </a:bodyPr>
            <a:lstStyle/>
            <a:p>
              <a:pPr indent="0" lvl="0" marL="0" marR="0" rtl="0" algn="l">
                <a:lnSpc>
                  <a:spcPct val="100000"/>
                </a:lnSpc>
                <a:spcBef>
                  <a:spcPts val="0"/>
                </a:spcBef>
                <a:spcAft>
                  <a:spcPts val="0"/>
                </a:spcAft>
                <a:buClr>
                  <a:srgbClr val="000000"/>
                </a:buClr>
                <a:buFont typeface="Arial"/>
                <a:buNone/>
              </a:pPr>
              <a:r>
                <a:t/>
              </a:r>
              <a:endParaRPr b="0" i="0" sz="700" u="none" cap="none" strike="noStrike">
                <a:solidFill>
                  <a:srgbClr val="262628"/>
                </a:solidFill>
                <a:latin typeface="Open Sans"/>
                <a:ea typeface="Open Sans"/>
                <a:cs typeface="Open Sans"/>
                <a:sym typeface="Open Sans"/>
              </a:endParaRPr>
            </a:p>
          </p:txBody>
        </p:sp>
        <p:sp>
          <p:nvSpPr>
            <p:cNvPr id="836" name="Shape 836"/>
            <p:cNvSpPr/>
            <p:nvPr/>
          </p:nvSpPr>
          <p:spPr>
            <a:xfrm>
              <a:off x="398462" y="1909763"/>
              <a:ext cx="319200" cy="314400"/>
            </a:xfrm>
            <a:prstGeom prst="rect">
              <a:avLst/>
            </a:prstGeom>
            <a:solidFill>
              <a:schemeClr val="accent4"/>
            </a:solidFill>
            <a:ln>
              <a:noFill/>
            </a:ln>
          </p:spPr>
          <p:txBody>
            <a:bodyPr anchorCtr="0" anchor="t" bIns="17150" lIns="34275" rIns="34275" wrap="square" tIns="17150">
              <a:noAutofit/>
            </a:bodyPr>
            <a:lstStyle/>
            <a:p>
              <a:pPr indent="0" lvl="0" marL="0" marR="0" rtl="0" algn="l">
                <a:lnSpc>
                  <a:spcPct val="100000"/>
                </a:lnSpc>
                <a:spcBef>
                  <a:spcPts val="0"/>
                </a:spcBef>
                <a:spcAft>
                  <a:spcPts val="0"/>
                </a:spcAft>
                <a:buClr>
                  <a:srgbClr val="000000"/>
                </a:buClr>
                <a:buFont typeface="Arial"/>
                <a:buNone/>
              </a:pPr>
              <a:r>
                <a:t/>
              </a:r>
              <a:endParaRPr b="0" i="0" sz="700" u="none" cap="none" strike="noStrike">
                <a:solidFill>
                  <a:srgbClr val="262628"/>
                </a:solidFill>
                <a:latin typeface="Open Sans"/>
                <a:ea typeface="Open Sans"/>
                <a:cs typeface="Open Sans"/>
                <a:sym typeface="Open Sans"/>
              </a:endParaRPr>
            </a:p>
          </p:txBody>
        </p:sp>
        <p:sp>
          <p:nvSpPr>
            <p:cNvPr id="837" name="Shape 837"/>
            <p:cNvSpPr/>
            <p:nvPr/>
          </p:nvSpPr>
          <p:spPr>
            <a:xfrm>
              <a:off x="1296987" y="1004887"/>
              <a:ext cx="317400" cy="317400"/>
            </a:xfrm>
            <a:prstGeom prst="rect">
              <a:avLst/>
            </a:prstGeom>
            <a:solidFill>
              <a:schemeClr val="accent4"/>
            </a:solidFill>
            <a:ln>
              <a:noFill/>
            </a:ln>
          </p:spPr>
          <p:txBody>
            <a:bodyPr anchorCtr="0" anchor="t" bIns="17150" lIns="34275" rIns="34275" wrap="square" tIns="17150">
              <a:noAutofit/>
            </a:bodyPr>
            <a:lstStyle/>
            <a:p>
              <a:pPr indent="0" lvl="0" marL="0" marR="0" rtl="0" algn="l">
                <a:lnSpc>
                  <a:spcPct val="100000"/>
                </a:lnSpc>
                <a:spcBef>
                  <a:spcPts val="0"/>
                </a:spcBef>
                <a:spcAft>
                  <a:spcPts val="0"/>
                </a:spcAft>
                <a:buClr>
                  <a:srgbClr val="000000"/>
                </a:buClr>
                <a:buFont typeface="Arial"/>
                <a:buNone/>
              </a:pPr>
              <a:r>
                <a:t/>
              </a:r>
              <a:endParaRPr b="0" i="0" sz="700" u="none" cap="none" strike="noStrike">
                <a:solidFill>
                  <a:srgbClr val="262628"/>
                </a:solidFill>
                <a:latin typeface="Open Sans"/>
                <a:ea typeface="Open Sans"/>
                <a:cs typeface="Open Sans"/>
                <a:sym typeface="Open Sans"/>
              </a:endParaRPr>
            </a:p>
          </p:txBody>
        </p:sp>
        <p:sp>
          <p:nvSpPr>
            <p:cNvPr id="838" name="Shape 838"/>
            <p:cNvSpPr/>
            <p:nvPr/>
          </p:nvSpPr>
          <p:spPr>
            <a:xfrm>
              <a:off x="1296987" y="1455737"/>
              <a:ext cx="317400" cy="317399"/>
            </a:xfrm>
            <a:prstGeom prst="rect">
              <a:avLst/>
            </a:prstGeom>
            <a:solidFill>
              <a:schemeClr val="accent4"/>
            </a:solidFill>
            <a:ln>
              <a:noFill/>
            </a:ln>
          </p:spPr>
          <p:txBody>
            <a:bodyPr anchorCtr="0" anchor="t" bIns="17150" lIns="34275" rIns="34275" wrap="square" tIns="17150">
              <a:noAutofit/>
            </a:bodyPr>
            <a:lstStyle/>
            <a:p>
              <a:pPr indent="0" lvl="0" marL="0" marR="0" rtl="0" algn="l">
                <a:lnSpc>
                  <a:spcPct val="100000"/>
                </a:lnSpc>
                <a:spcBef>
                  <a:spcPts val="0"/>
                </a:spcBef>
                <a:spcAft>
                  <a:spcPts val="0"/>
                </a:spcAft>
                <a:buClr>
                  <a:srgbClr val="000000"/>
                </a:buClr>
                <a:buFont typeface="Arial"/>
                <a:buNone/>
              </a:pPr>
              <a:r>
                <a:t/>
              </a:r>
              <a:endParaRPr b="0" i="0" sz="700" u="none" cap="none" strike="noStrike">
                <a:solidFill>
                  <a:srgbClr val="262628"/>
                </a:solidFill>
                <a:latin typeface="Open Sans"/>
                <a:ea typeface="Open Sans"/>
                <a:cs typeface="Open Sans"/>
                <a:sym typeface="Open Sans"/>
              </a:endParaRPr>
            </a:p>
          </p:txBody>
        </p:sp>
        <p:sp>
          <p:nvSpPr>
            <p:cNvPr id="839" name="Shape 839"/>
            <p:cNvSpPr/>
            <p:nvPr/>
          </p:nvSpPr>
          <p:spPr>
            <a:xfrm>
              <a:off x="1296987" y="1909763"/>
              <a:ext cx="317400" cy="314400"/>
            </a:xfrm>
            <a:prstGeom prst="rect">
              <a:avLst/>
            </a:prstGeom>
            <a:solidFill>
              <a:schemeClr val="accent4"/>
            </a:solidFill>
            <a:ln>
              <a:noFill/>
            </a:ln>
          </p:spPr>
          <p:txBody>
            <a:bodyPr anchorCtr="0" anchor="t" bIns="17150" lIns="34275" rIns="34275" wrap="square" tIns="17150">
              <a:noAutofit/>
            </a:bodyPr>
            <a:lstStyle/>
            <a:p>
              <a:pPr indent="0" lvl="0" marL="0" marR="0" rtl="0" algn="l">
                <a:lnSpc>
                  <a:spcPct val="100000"/>
                </a:lnSpc>
                <a:spcBef>
                  <a:spcPts val="0"/>
                </a:spcBef>
                <a:spcAft>
                  <a:spcPts val="0"/>
                </a:spcAft>
                <a:buClr>
                  <a:srgbClr val="000000"/>
                </a:buClr>
                <a:buFont typeface="Arial"/>
                <a:buNone/>
              </a:pPr>
              <a:r>
                <a:t/>
              </a:r>
              <a:endParaRPr b="0" i="0" sz="700" u="none" cap="none" strike="noStrike">
                <a:solidFill>
                  <a:srgbClr val="262628"/>
                </a:solidFill>
                <a:latin typeface="Open Sans"/>
                <a:ea typeface="Open Sans"/>
                <a:cs typeface="Open Sans"/>
                <a:sym typeface="Open Sans"/>
              </a:endParaRPr>
            </a:p>
          </p:txBody>
        </p:sp>
        <p:sp>
          <p:nvSpPr>
            <p:cNvPr id="840" name="Shape 840"/>
            <p:cNvSpPr/>
            <p:nvPr/>
          </p:nvSpPr>
          <p:spPr>
            <a:xfrm>
              <a:off x="849312" y="1004887"/>
              <a:ext cx="314400" cy="317400"/>
            </a:xfrm>
            <a:prstGeom prst="rect">
              <a:avLst/>
            </a:prstGeom>
            <a:solidFill>
              <a:schemeClr val="accent4"/>
            </a:solidFill>
            <a:ln>
              <a:noFill/>
            </a:ln>
          </p:spPr>
          <p:txBody>
            <a:bodyPr anchorCtr="0" anchor="t" bIns="17150" lIns="34275" rIns="34275" wrap="square" tIns="17150">
              <a:noAutofit/>
            </a:bodyPr>
            <a:lstStyle/>
            <a:p>
              <a:pPr indent="0" lvl="0" marL="0" marR="0" rtl="0" algn="l">
                <a:lnSpc>
                  <a:spcPct val="100000"/>
                </a:lnSpc>
                <a:spcBef>
                  <a:spcPts val="0"/>
                </a:spcBef>
                <a:spcAft>
                  <a:spcPts val="0"/>
                </a:spcAft>
                <a:buClr>
                  <a:srgbClr val="000000"/>
                </a:buClr>
                <a:buFont typeface="Arial"/>
                <a:buNone/>
              </a:pPr>
              <a:r>
                <a:t/>
              </a:r>
              <a:endParaRPr b="0" i="0" sz="700" u="none" cap="none" strike="noStrike">
                <a:solidFill>
                  <a:srgbClr val="262628"/>
                </a:solidFill>
                <a:latin typeface="Open Sans"/>
                <a:ea typeface="Open Sans"/>
                <a:cs typeface="Open Sans"/>
                <a:sym typeface="Open Sans"/>
              </a:endParaRPr>
            </a:p>
          </p:txBody>
        </p:sp>
        <p:sp>
          <p:nvSpPr>
            <p:cNvPr id="841" name="Shape 841"/>
            <p:cNvSpPr/>
            <p:nvPr/>
          </p:nvSpPr>
          <p:spPr>
            <a:xfrm>
              <a:off x="849312" y="1455737"/>
              <a:ext cx="314400" cy="317399"/>
            </a:xfrm>
            <a:prstGeom prst="rect">
              <a:avLst/>
            </a:prstGeom>
            <a:solidFill>
              <a:schemeClr val="accent4"/>
            </a:solidFill>
            <a:ln>
              <a:noFill/>
            </a:ln>
          </p:spPr>
          <p:txBody>
            <a:bodyPr anchorCtr="0" anchor="t" bIns="17150" lIns="34275" rIns="34275" wrap="square" tIns="17150">
              <a:noAutofit/>
            </a:bodyPr>
            <a:lstStyle/>
            <a:p>
              <a:pPr indent="0" lvl="0" marL="0" marR="0" rtl="0" algn="l">
                <a:lnSpc>
                  <a:spcPct val="100000"/>
                </a:lnSpc>
                <a:spcBef>
                  <a:spcPts val="0"/>
                </a:spcBef>
                <a:spcAft>
                  <a:spcPts val="0"/>
                </a:spcAft>
                <a:buClr>
                  <a:srgbClr val="000000"/>
                </a:buClr>
                <a:buFont typeface="Arial"/>
                <a:buNone/>
              </a:pPr>
              <a:r>
                <a:t/>
              </a:r>
              <a:endParaRPr b="0" i="0" sz="700" u="none" cap="none" strike="noStrike">
                <a:solidFill>
                  <a:srgbClr val="262628"/>
                </a:solidFill>
                <a:latin typeface="Open Sans"/>
                <a:ea typeface="Open Sans"/>
                <a:cs typeface="Open Sans"/>
                <a:sym typeface="Open Sans"/>
              </a:endParaRPr>
            </a:p>
          </p:txBody>
        </p:sp>
        <p:sp>
          <p:nvSpPr>
            <p:cNvPr id="842" name="Shape 842"/>
            <p:cNvSpPr/>
            <p:nvPr/>
          </p:nvSpPr>
          <p:spPr>
            <a:xfrm>
              <a:off x="849312" y="1909763"/>
              <a:ext cx="314400" cy="314400"/>
            </a:xfrm>
            <a:prstGeom prst="rect">
              <a:avLst/>
            </a:prstGeom>
            <a:solidFill>
              <a:schemeClr val="accent4"/>
            </a:solidFill>
            <a:ln>
              <a:noFill/>
            </a:ln>
          </p:spPr>
          <p:txBody>
            <a:bodyPr anchorCtr="0" anchor="t" bIns="17150" lIns="34275" rIns="34275" wrap="square" tIns="17150">
              <a:noAutofit/>
            </a:bodyPr>
            <a:lstStyle/>
            <a:p>
              <a:pPr indent="0" lvl="0" marL="0" marR="0" rtl="0" algn="l">
                <a:lnSpc>
                  <a:spcPct val="100000"/>
                </a:lnSpc>
                <a:spcBef>
                  <a:spcPts val="0"/>
                </a:spcBef>
                <a:spcAft>
                  <a:spcPts val="0"/>
                </a:spcAft>
                <a:buClr>
                  <a:srgbClr val="000000"/>
                </a:buClr>
                <a:buFont typeface="Arial"/>
                <a:buNone/>
              </a:pPr>
              <a:r>
                <a:t/>
              </a:r>
              <a:endParaRPr b="0" i="0" sz="700" u="none" cap="none" strike="noStrike">
                <a:solidFill>
                  <a:srgbClr val="262628"/>
                </a:solidFill>
                <a:latin typeface="Open Sans"/>
                <a:ea typeface="Open Sans"/>
                <a:cs typeface="Open Sans"/>
                <a:sym typeface="Open Sans"/>
              </a:endParaRPr>
            </a:p>
          </p:txBody>
        </p:sp>
      </p:grpSp>
      <p:grpSp>
        <p:nvGrpSpPr>
          <p:cNvPr id="843" name="Shape 843"/>
          <p:cNvGrpSpPr/>
          <p:nvPr/>
        </p:nvGrpSpPr>
        <p:grpSpPr>
          <a:xfrm flipH="1">
            <a:off x="6776686" y="3636274"/>
            <a:ext cx="214433" cy="402002"/>
            <a:chOff x="1666033" y="3887801"/>
            <a:chExt cx="206822" cy="387733"/>
          </a:xfrm>
        </p:grpSpPr>
        <p:sp>
          <p:nvSpPr>
            <p:cNvPr id="844" name="Shape 844"/>
            <p:cNvSpPr/>
            <p:nvPr/>
          </p:nvSpPr>
          <p:spPr>
            <a:xfrm>
              <a:off x="1666033" y="3887801"/>
              <a:ext cx="206822" cy="387733"/>
            </a:xfrm>
            <a:custGeom>
              <a:pathLst>
                <a:path extrusionOk="0" h="120000" w="120000">
                  <a:moveTo>
                    <a:pt x="107675" y="0"/>
                  </a:moveTo>
                  <a:cubicBezTo>
                    <a:pt x="11675" y="0"/>
                    <a:pt x="11675" y="0"/>
                    <a:pt x="11675" y="0"/>
                  </a:cubicBezTo>
                  <a:cubicBezTo>
                    <a:pt x="5189" y="0"/>
                    <a:pt x="0" y="3458"/>
                    <a:pt x="0" y="7262"/>
                  </a:cubicBezTo>
                  <a:cubicBezTo>
                    <a:pt x="0" y="112737"/>
                    <a:pt x="0" y="112737"/>
                    <a:pt x="0" y="112737"/>
                  </a:cubicBezTo>
                  <a:cubicBezTo>
                    <a:pt x="0" y="116541"/>
                    <a:pt x="5189" y="120000"/>
                    <a:pt x="11675" y="120000"/>
                  </a:cubicBezTo>
                  <a:cubicBezTo>
                    <a:pt x="107675" y="120000"/>
                    <a:pt x="107675" y="120000"/>
                    <a:pt x="107675" y="120000"/>
                  </a:cubicBezTo>
                  <a:cubicBezTo>
                    <a:pt x="114810" y="120000"/>
                    <a:pt x="120000" y="116541"/>
                    <a:pt x="120000" y="112737"/>
                  </a:cubicBezTo>
                  <a:cubicBezTo>
                    <a:pt x="120000" y="7262"/>
                    <a:pt x="120000" y="7262"/>
                    <a:pt x="120000" y="7262"/>
                  </a:cubicBezTo>
                  <a:cubicBezTo>
                    <a:pt x="120000" y="3458"/>
                    <a:pt x="114810" y="0"/>
                    <a:pt x="107675" y="0"/>
                  </a:cubicBezTo>
                  <a:close/>
                  <a:moveTo>
                    <a:pt x="44108" y="7608"/>
                  </a:moveTo>
                  <a:cubicBezTo>
                    <a:pt x="75891" y="7608"/>
                    <a:pt x="75891" y="7608"/>
                    <a:pt x="75891" y="7608"/>
                  </a:cubicBezTo>
                  <a:cubicBezTo>
                    <a:pt x="77189" y="7608"/>
                    <a:pt x="78486" y="8299"/>
                    <a:pt x="78486" y="8645"/>
                  </a:cubicBezTo>
                  <a:cubicBezTo>
                    <a:pt x="78486" y="9337"/>
                    <a:pt x="77189" y="9682"/>
                    <a:pt x="75891" y="9682"/>
                  </a:cubicBezTo>
                  <a:cubicBezTo>
                    <a:pt x="44108" y="9682"/>
                    <a:pt x="44108" y="9682"/>
                    <a:pt x="44108" y="9682"/>
                  </a:cubicBezTo>
                  <a:cubicBezTo>
                    <a:pt x="42810" y="9682"/>
                    <a:pt x="41513" y="9337"/>
                    <a:pt x="41513" y="8645"/>
                  </a:cubicBezTo>
                  <a:cubicBezTo>
                    <a:pt x="41513" y="8299"/>
                    <a:pt x="42810" y="7608"/>
                    <a:pt x="44108" y="7608"/>
                  </a:cubicBezTo>
                  <a:close/>
                  <a:moveTo>
                    <a:pt x="59675" y="115158"/>
                  </a:moveTo>
                  <a:cubicBezTo>
                    <a:pt x="57081" y="115158"/>
                    <a:pt x="54486" y="114121"/>
                    <a:pt x="54486" y="112391"/>
                  </a:cubicBezTo>
                  <a:cubicBezTo>
                    <a:pt x="54486" y="111008"/>
                    <a:pt x="57081" y="109625"/>
                    <a:pt x="59675" y="109625"/>
                  </a:cubicBezTo>
                  <a:cubicBezTo>
                    <a:pt x="62918" y="109625"/>
                    <a:pt x="64864" y="111008"/>
                    <a:pt x="64864" y="112391"/>
                  </a:cubicBezTo>
                  <a:cubicBezTo>
                    <a:pt x="64864" y="114121"/>
                    <a:pt x="62918" y="115158"/>
                    <a:pt x="59675" y="115158"/>
                  </a:cubicBezTo>
                  <a:close/>
                  <a:moveTo>
                    <a:pt x="110918" y="102017"/>
                  </a:moveTo>
                  <a:cubicBezTo>
                    <a:pt x="9081" y="102017"/>
                    <a:pt x="9081" y="102017"/>
                    <a:pt x="9081" y="102017"/>
                  </a:cubicBezTo>
                  <a:cubicBezTo>
                    <a:pt x="9081" y="14870"/>
                    <a:pt x="9081" y="14870"/>
                    <a:pt x="9081" y="14870"/>
                  </a:cubicBezTo>
                  <a:cubicBezTo>
                    <a:pt x="110918" y="14870"/>
                    <a:pt x="110918" y="14870"/>
                    <a:pt x="110918" y="14870"/>
                  </a:cubicBezTo>
                  <a:lnTo>
                    <a:pt x="110918" y="102017"/>
                  </a:lnTo>
                  <a:close/>
                </a:path>
              </a:pathLst>
            </a:custGeom>
            <a:solidFill>
              <a:srgbClr val="304FFE"/>
            </a:solidFill>
            <a:ln>
              <a:noFill/>
            </a:ln>
          </p:spPr>
          <p:txBody>
            <a:bodyPr anchorCtr="0" anchor="t" bIns="17150" lIns="34275" rIns="34275" wrap="square" tIns="17150">
              <a:noAutofit/>
            </a:bodyPr>
            <a:lstStyle/>
            <a:p>
              <a:pPr indent="0" lvl="0" marL="0" marR="0" rtl="0" algn="l">
                <a:lnSpc>
                  <a:spcPct val="100000"/>
                </a:lnSpc>
                <a:spcBef>
                  <a:spcPts val="0"/>
                </a:spcBef>
                <a:spcAft>
                  <a:spcPts val="0"/>
                </a:spcAft>
                <a:buClr>
                  <a:srgbClr val="000000"/>
                </a:buClr>
                <a:buFont typeface="Arial"/>
                <a:buNone/>
              </a:pPr>
              <a:r>
                <a:t/>
              </a:r>
              <a:endParaRPr b="0" i="0" sz="700" u="none" cap="none" strike="noStrike">
                <a:solidFill>
                  <a:srgbClr val="000000"/>
                </a:solidFill>
                <a:latin typeface="Open Sans"/>
                <a:ea typeface="Open Sans"/>
                <a:cs typeface="Open Sans"/>
                <a:sym typeface="Open Sans"/>
              </a:endParaRPr>
            </a:p>
          </p:txBody>
        </p:sp>
        <p:sp>
          <p:nvSpPr>
            <p:cNvPr id="845" name="Shape 845"/>
            <p:cNvSpPr/>
            <p:nvPr/>
          </p:nvSpPr>
          <p:spPr>
            <a:xfrm>
              <a:off x="1692825" y="4000854"/>
              <a:ext cx="153222" cy="153198"/>
            </a:xfrm>
            <a:custGeom>
              <a:pathLst>
                <a:path extrusionOk="0" h="120000" w="120000">
                  <a:moveTo>
                    <a:pt x="59986" y="120000"/>
                  </a:moveTo>
                  <a:cubicBezTo>
                    <a:pt x="59055" y="120000"/>
                    <a:pt x="58070" y="119972"/>
                    <a:pt x="57030" y="119917"/>
                  </a:cubicBezTo>
                  <a:cubicBezTo>
                    <a:pt x="40748" y="119124"/>
                    <a:pt x="25231" y="111541"/>
                    <a:pt x="14531" y="99087"/>
                  </a:cubicBezTo>
                  <a:cubicBezTo>
                    <a:pt x="13217" y="97554"/>
                    <a:pt x="11986" y="95967"/>
                    <a:pt x="10864" y="94352"/>
                  </a:cubicBezTo>
                  <a:cubicBezTo>
                    <a:pt x="4351" y="85072"/>
                    <a:pt x="629" y="74206"/>
                    <a:pt x="82" y="62956"/>
                  </a:cubicBezTo>
                  <a:cubicBezTo>
                    <a:pt x="27" y="61943"/>
                    <a:pt x="0" y="60930"/>
                    <a:pt x="0" y="60000"/>
                  </a:cubicBezTo>
                  <a:cubicBezTo>
                    <a:pt x="0" y="59041"/>
                    <a:pt x="27" y="58056"/>
                    <a:pt x="82" y="57043"/>
                  </a:cubicBezTo>
                  <a:cubicBezTo>
                    <a:pt x="629" y="45574"/>
                    <a:pt x="4460" y="34571"/>
                    <a:pt x="11165" y="25182"/>
                  </a:cubicBezTo>
                  <a:cubicBezTo>
                    <a:pt x="12342" y="23567"/>
                    <a:pt x="13573" y="21979"/>
                    <a:pt x="14887" y="20501"/>
                  </a:cubicBezTo>
                  <a:cubicBezTo>
                    <a:pt x="25751" y="8102"/>
                    <a:pt x="40720" y="848"/>
                    <a:pt x="57030" y="54"/>
                  </a:cubicBezTo>
                  <a:cubicBezTo>
                    <a:pt x="57824" y="27"/>
                    <a:pt x="57824" y="27"/>
                    <a:pt x="57824" y="27"/>
                  </a:cubicBezTo>
                  <a:cubicBezTo>
                    <a:pt x="57824" y="109"/>
                    <a:pt x="57824" y="109"/>
                    <a:pt x="57824" y="109"/>
                  </a:cubicBezTo>
                  <a:cubicBezTo>
                    <a:pt x="58563" y="27"/>
                    <a:pt x="59302" y="0"/>
                    <a:pt x="59986" y="0"/>
                  </a:cubicBezTo>
                  <a:cubicBezTo>
                    <a:pt x="60697" y="0"/>
                    <a:pt x="61409" y="27"/>
                    <a:pt x="62175" y="109"/>
                  </a:cubicBezTo>
                  <a:cubicBezTo>
                    <a:pt x="62175" y="27"/>
                    <a:pt x="62175" y="27"/>
                    <a:pt x="62175" y="27"/>
                  </a:cubicBezTo>
                  <a:cubicBezTo>
                    <a:pt x="62941" y="54"/>
                    <a:pt x="62941" y="54"/>
                    <a:pt x="62941" y="54"/>
                  </a:cubicBezTo>
                  <a:cubicBezTo>
                    <a:pt x="79279" y="848"/>
                    <a:pt x="94248" y="8102"/>
                    <a:pt x="105112" y="20501"/>
                  </a:cubicBezTo>
                  <a:cubicBezTo>
                    <a:pt x="106399" y="21979"/>
                    <a:pt x="107657" y="23567"/>
                    <a:pt x="108834" y="25182"/>
                  </a:cubicBezTo>
                  <a:cubicBezTo>
                    <a:pt x="115511" y="34571"/>
                    <a:pt x="119343" y="45574"/>
                    <a:pt x="119917" y="57043"/>
                  </a:cubicBezTo>
                  <a:cubicBezTo>
                    <a:pt x="119972" y="58056"/>
                    <a:pt x="120000" y="59041"/>
                    <a:pt x="120000" y="60000"/>
                  </a:cubicBezTo>
                  <a:cubicBezTo>
                    <a:pt x="120000" y="60930"/>
                    <a:pt x="119972" y="61943"/>
                    <a:pt x="119917" y="62956"/>
                  </a:cubicBezTo>
                  <a:cubicBezTo>
                    <a:pt x="119370" y="74206"/>
                    <a:pt x="115648" y="85072"/>
                    <a:pt x="109135" y="94352"/>
                  </a:cubicBezTo>
                  <a:cubicBezTo>
                    <a:pt x="108013" y="95967"/>
                    <a:pt x="106754" y="97554"/>
                    <a:pt x="105468" y="99087"/>
                  </a:cubicBezTo>
                  <a:cubicBezTo>
                    <a:pt x="94741" y="111541"/>
                    <a:pt x="79251" y="119124"/>
                    <a:pt x="62941" y="119917"/>
                  </a:cubicBezTo>
                  <a:cubicBezTo>
                    <a:pt x="61929" y="119972"/>
                    <a:pt x="60944" y="120000"/>
                    <a:pt x="59986" y="120000"/>
                  </a:cubicBezTo>
                  <a:close/>
                  <a:moveTo>
                    <a:pt x="63653" y="112116"/>
                  </a:moveTo>
                  <a:cubicBezTo>
                    <a:pt x="70768" y="109954"/>
                    <a:pt x="77363" y="101496"/>
                    <a:pt x="81578" y="89178"/>
                  </a:cubicBezTo>
                  <a:cubicBezTo>
                    <a:pt x="75858" y="87837"/>
                    <a:pt x="69838" y="87071"/>
                    <a:pt x="63653" y="86852"/>
                  </a:cubicBezTo>
                  <a:cubicBezTo>
                    <a:pt x="63653" y="112116"/>
                    <a:pt x="63653" y="112116"/>
                    <a:pt x="63653" y="112116"/>
                  </a:cubicBezTo>
                  <a:close/>
                  <a:moveTo>
                    <a:pt x="38421" y="89178"/>
                  </a:moveTo>
                  <a:cubicBezTo>
                    <a:pt x="42608" y="101496"/>
                    <a:pt x="49231" y="109954"/>
                    <a:pt x="56346" y="112116"/>
                  </a:cubicBezTo>
                  <a:cubicBezTo>
                    <a:pt x="56346" y="86852"/>
                    <a:pt x="56346" y="86852"/>
                    <a:pt x="56346" y="86852"/>
                  </a:cubicBezTo>
                  <a:cubicBezTo>
                    <a:pt x="50161" y="87071"/>
                    <a:pt x="44141" y="87837"/>
                    <a:pt x="38421" y="89178"/>
                  </a:cubicBezTo>
                  <a:close/>
                  <a:moveTo>
                    <a:pt x="88720" y="91177"/>
                  </a:moveTo>
                  <a:cubicBezTo>
                    <a:pt x="86421" y="98129"/>
                    <a:pt x="83329" y="104151"/>
                    <a:pt x="79689" y="108859"/>
                  </a:cubicBezTo>
                  <a:cubicBezTo>
                    <a:pt x="86941" y="105903"/>
                    <a:pt x="93509" y="101332"/>
                    <a:pt x="98846" y="95529"/>
                  </a:cubicBezTo>
                  <a:cubicBezTo>
                    <a:pt x="95835" y="93859"/>
                    <a:pt x="92442" y="92408"/>
                    <a:pt x="88720" y="91177"/>
                  </a:cubicBezTo>
                  <a:close/>
                  <a:moveTo>
                    <a:pt x="21153" y="95529"/>
                  </a:moveTo>
                  <a:cubicBezTo>
                    <a:pt x="26490" y="101332"/>
                    <a:pt x="33058" y="105903"/>
                    <a:pt x="40310" y="108859"/>
                  </a:cubicBezTo>
                  <a:cubicBezTo>
                    <a:pt x="36670" y="104151"/>
                    <a:pt x="33578" y="98129"/>
                    <a:pt x="31279" y="91177"/>
                  </a:cubicBezTo>
                  <a:cubicBezTo>
                    <a:pt x="27557" y="92408"/>
                    <a:pt x="24164" y="93859"/>
                    <a:pt x="21153" y="95529"/>
                  </a:cubicBezTo>
                  <a:close/>
                  <a:moveTo>
                    <a:pt x="90745" y="84032"/>
                  </a:moveTo>
                  <a:cubicBezTo>
                    <a:pt x="95480" y="85565"/>
                    <a:pt x="99749" y="87454"/>
                    <a:pt x="103498" y="89644"/>
                  </a:cubicBezTo>
                  <a:cubicBezTo>
                    <a:pt x="108779" y="81897"/>
                    <a:pt x="111899" y="72947"/>
                    <a:pt x="112529" y="63640"/>
                  </a:cubicBezTo>
                  <a:cubicBezTo>
                    <a:pt x="93372" y="63640"/>
                    <a:pt x="93372" y="63640"/>
                    <a:pt x="93372" y="63640"/>
                  </a:cubicBezTo>
                  <a:cubicBezTo>
                    <a:pt x="93153" y="70729"/>
                    <a:pt x="92278" y="77600"/>
                    <a:pt x="90745" y="84032"/>
                  </a:cubicBezTo>
                  <a:close/>
                  <a:moveTo>
                    <a:pt x="7443" y="63640"/>
                  </a:moveTo>
                  <a:cubicBezTo>
                    <a:pt x="8100" y="72947"/>
                    <a:pt x="11220" y="81897"/>
                    <a:pt x="16474" y="89644"/>
                  </a:cubicBezTo>
                  <a:cubicBezTo>
                    <a:pt x="20250" y="87454"/>
                    <a:pt x="24519" y="85565"/>
                    <a:pt x="29254" y="84032"/>
                  </a:cubicBezTo>
                  <a:cubicBezTo>
                    <a:pt x="27721" y="77600"/>
                    <a:pt x="26846" y="70729"/>
                    <a:pt x="26599" y="63640"/>
                  </a:cubicBezTo>
                  <a:cubicBezTo>
                    <a:pt x="7443" y="63640"/>
                    <a:pt x="7443" y="63640"/>
                    <a:pt x="7443" y="63640"/>
                  </a:cubicBezTo>
                  <a:close/>
                  <a:moveTo>
                    <a:pt x="63653" y="79516"/>
                  </a:moveTo>
                  <a:cubicBezTo>
                    <a:pt x="70604" y="79735"/>
                    <a:pt x="77309" y="80583"/>
                    <a:pt x="83603" y="82062"/>
                  </a:cubicBezTo>
                  <a:cubicBezTo>
                    <a:pt x="84998" y="76204"/>
                    <a:pt x="85819" y="70018"/>
                    <a:pt x="86066" y="63640"/>
                  </a:cubicBezTo>
                  <a:cubicBezTo>
                    <a:pt x="63653" y="63640"/>
                    <a:pt x="63653" y="63640"/>
                    <a:pt x="63653" y="63640"/>
                  </a:cubicBezTo>
                  <a:cubicBezTo>
                    <a:pt x="63653" y="79516"/>
                    <a:pt x="63653" y="79516"/>
                    <a:pt x="63653" y="79516"/>
                  </a:cubicBezTo>
                  <a:close/>
                  <a:moveTo>
                    <a:pt x="33933" y="63640"/>
                  </a:moveTo>
                  <a:cubicBezTo>
                    <a:pt x="34180" y="70018"/>
                    <a:pt x="35001" y="76204"/>
                    <a:pt x="36369" y="82062"/>
                  </a:cubicBezTo>
                  <a:cubicBezTo>
                    <a:pt x="42690" y="80583"/>
                    <a:pt x="49395" y="79735"/>
                    <a:pt x="56346" y="79516"/>
                  </a:cubicBezTo>
                  <a:cubicBezTo>
                    <a:pt x="56346" y="63640"/>
                    <a:pt x="56346" y="63640"/>
                    <a:pt x="56346" y="63640"/>
                  </a:cubicBezTo>
                  <a:cubicBezTo>
                    <a:pt x="33933" y="63640"/>
                    <a:pt x="33933" y="63640"/>
                    <a:pt x="33933" y="63640"/>
                  </a:cubicBezTo>
                  <a:close/>
                  <a:moveTo>
                    <a:pt x="112529" y="56332"/>
                  </a:moveTo>
                  <a:cubicBezTo>
                    <a:pt x="111872" y="46833"/>
                    <a:pt x="108643" y="37691"/>
                    <a:pt x="103169" y="29863"/>
                  </a:cubicBezTo>
                  <a:cubicBezTo>
                    <a:pt x="99448" y="31998"/>
                    <a:pt x="95233" y="33832"/>
                    <a:pt x="90581" y="35310"/>
                  </a:cubicBezTo>
                  <a:cubicBezTo>
                    <a:pt x="92223" y="41934"/>
                    <a:pt x="93153" y="48996"/>
                    <a:pt x="93372" y="56332"/>
                  </a:cubicBezTo>
                  <a:cubicBezTo>
                    <a:pt x="112529" y="56332"/>
                    <a:pt x="112529" y="56332"/>
                    <a:pt x="112529" y="56332"/>
                  </a:cubicBezTo>
                  <a:close/>
                  <a:moveTo>
                    <a:pt x="86066" y="56332"/>
                  </a:moveTo>
                  <a:cubicBezTo>
                    <a:pt x="85819" y="49735"/>
                    <a:pt x="84944" y="43330"/>
                    <a:pt x="83438" y="37281"/>
                  </a:cubicBezTo>
                  <a:cubicBezTo>
                    <a:pt x="77199" y="38731"/>
                    <a:pt x="70549" y="39580"/>
                    <a:pt x="63653" y="39799"/>
                  </a:cubicBezTo>
                  <a:cubicBezTo>
                    <a:pt x="63653" y="56332"/>
                    <a:pt x="63653" y="56332"/>
                    <a:pt x="63653" y="56332"/>
                  </a:cubicBezTo>
                  <a:cubicBezTo>
                    <a:pt x="86066" y="56332"/>
                    <a:pt x="86066" y="56332"/>
                    <a:pt x="86066" y="56332"/>
                  </a:cubicBezTo>
                  <a:close/>
                  <a:moveTo>
                    <a:pt x="56346" y="56332"/>
                  </a:moveTo>
                  <a:cubicBezTo>
                    <a:pt x="56346" y="39799"/>
                    <a:pt x="56346" y="39799"/>
                    <a:pt x="56346" y="39799"/>
                  </a:cubicBezTo>
                  <a:cubicBezTo>
                    <a:pt x="49450" y="39580"/>
                    <a:pt x="42800" y="38731"/>
                    <a:pt x="36533" y="37281"/>
                  </a:cubicBezTo>
                  <a:cubicBezTo>
                    <a:pt x="35055" y="43330"/>
                    <a:pt x="34180" y="49735"/>
                    <a:pt x="33933" y="56332"/>
                  </a:cubicBezTo>
                  <a:cubicBezTo>
                    <a:pt x="56346" y="56332"/>
                    <a:pt x="56346" y="56332"/>
                    <a:pt x="56346" y="56332"/>
                  </a:cubicBezTo>
                  <a:close/>
                  <a:moveTo>
                    <a:pt x="26599" y="56332"/>
                  </a:moveTo>
                  <a:cubicBezTo>
                    <a:pt x="26846" y="48996"/>
                    <a:pt x="27776" y="41934"/>
                    <a:pt x="29391" y="35310"/>
                  </a:cubicBezTo>
                  <a:cubicBezTo>
                    <a:pt x="24766" y="33832"/>
                    <a:pt x="20551" y="31998"/>
                    <a:pt x="16830" y="29863"/>
                  </a:cubicBezTo>
                  <a:cubicBezTo>
                    <a:pt x="11329" y="37691"/>
                    <a:pt x="8100" y="46833"/>
                    <a:pt x="7443" y="56332"/>
                  </a:cubicBezTo>
                  <a:cubicBezTo>
                    <a:pt x="26599" y="56332"/>
                    <a:pt x="26599" y="56332"/>
                    <a:pt x="26599" y="56332"/>
                  </a:cubicBezTo>
                  <a:close/>
                  <a:moveTo>
                    <a:pt x="63653" y="32463"/>
                  </a:moveTo>
                  <a:cubicBezTo>
                    <a:pt x="69755" y="32244"/>
                    <a:pt x="75694" y="31478"/>
                    <a:pt x="81359" y="30164"/>
                  </a:cubicBezTo>
                  <a:cubicBezTo>
                    <a:pt x="77144" y="18202"/>
                    <a:pt x="70631" y="9990"/>
                    <a:pt x="63653" y="7855"/>
                  </a:cubicBezTo>
                  <a:cubicBezTo>
                    <a:pt x="63653" y="32463"/>
                    <a:pt x="63653" y="32463"/>
                    <a:pt x="63653" y="32463"/>
                  </a:cubicBezTo>
                  <a:close/>
                  <a:moveTo>
                    <a:pt x="38640" y="30164"/>
                  </a:moveTo>
                  <a:cubicBezTo>
                    <a:pt x="44305" y="31478"/>
                    <a:pt x="50244" y="32244"/>
                    <a:pt x="56346" y="32463"/>
                  </a:cubicBezTo>
                  <a:cubicBezTo>
                    <a:pt x="56346" y="7855"/>
                    <a:pt x="56346" y="7855"/>
                    <a:pt x="56346" y="7855"/>
                  </a:cubicBezTo>
                  <a:cubicBezTo>
                    <a:pt x="49368" y="9990"/>
                    <a:pt x="42827" y="18202"/>
                    <a:pt x="38640" y="30164"/>
                  </a:cubicBezTo>
                  <a:close/>
                  <a:moveTo>
                    <a:pt x="79689" y="11140"/>
                  </a:moveTo>
                  <a:cubicBezTo>
                    <a:pt x="83220" y="15684"/>
                    <a:pt x="86257" y="21514"/>
                    <a:pt x="88529" y="28193"/>
                  </a:cubicBezTo>
                  <a:cubicBezTo>
                    <a:pt x="92141" y="26989"/>
                    <a:pt x="95480" y="25593"/>
                    <a:pt x="98435" y="24005"/>
                  </a:cubicBezTo>
                  <a:cubicBezTo>
                    <a:pt x="93181" y="18421"/>
                    <a:pt x="86750" y="14014"/>
                    <a:pt x="79689" y="11140"/>
                  </a:cubicBezTo>
                  <a:close/>
                  <a:moveTo>
                    <a:pt x="21564" y="24005"/>
                  </a:moveTo>
                  <a:cubicBezTo>
                    <a:pt x="24519" y="25593"/>
                    <a:pt x="27858" y="26989"/>
                    <a:pt x="31470" y="28193"/>
                  </a:cubicBezTo>
                  <a:cubicBezTo>
                    <a:pt x="33742" y="21514"/>
                    <a:pt x="36779" y="15684"/>
                    <a:pt x="40310" y="11140"/>
                  </a:cubicBezTo>
                  <a:cubicBezTo>
                    <a:pt x="33222" y="14014"/>
                    <a:pt x="26818" y="18421"/>
                    <a:pt x="21564" y="24005"/>
                  </a:cubicBezTo>
                  <a:close/>
                </a:path>
              </a:pathLst>
            </a:custGeom>
            <a:solidFill>
              <a:srgbClr val="304FFE"/>
            </a:solidFill>
            <a:ln>
              <a:noFill/>
            </a:ln>
          </p:spPr>
          <p:txBody>
            <a:bodyPr anchorCtr="0" anchor="t" bIns="17150" lIns="34275" rIns="34275" wrap="square" tIns="17150">
              <a:noAutofit/>
            </a:bodyPr>
            <a:lstStyle/>
            <a:p>
              <a:pPr indent="0" lvl="0" marL="0" marR="0" rtl="0" algn="l">
                <a:lnSpc>
                  <a:spcPct val="100000"/>
                </a:lnSpc>
                <a:spcBef>
                  <a:spcPts val="0"/>
                </a:spcBef>
                <a:spcAft>
                  <a:spcPts val="0"/>
                </a:spcAft>
                <a:buClr>
                  <a:srgbClr val="000000"/>
                </a:buClr>
                <a:buFont typeface="Arial"/>
                <a:buNone/>
              </a:pPr>
              <a:r>
                <a:t/>
              </a:r>
              <a:endParaRPr b="0" i="0" sz="700" u="none" cap="none" strike="noStrike">
                <a:solidFill>
                  <a:srgbClr val="000000"/>
                </a:solidFill>
                <a:latin typeface="Calibri"/>
                <a:ea typeface="Calibri"/>
                <a:cs typeface="Calibri"/>
                <a:sym typeface="Calibri"/>
              </a:endParaRPr>
            </a:p>
          </p:txBody>
        </p:sp>
      </p:grpSp>
      <p:sp>
        <p:nvSpPr>
          <p:cNvPr id="846" name="Shape 846"/>
          <p:cNvSpPr txBox="1"/>
          <p:nvPr/>
        </p:nvSpPr>
        <p:spPr>
          <a:xfrm flipH="1">
            <a:off x="6955171" y="3782207"/>
            <a:ext cx="730200" cy="110100"/>
          </a:xfrm>
          <a:prstGeom prst="rect">
            <a:avLst/>
          </a:prstGeom>
          <a:noFill/>
          <a:ln>
            <a:noFill/>
          </a:ln>
        </p:spPr>
        <p:txBody>
          <a:bodyPr anchorCtr="0" anchor="ctr" bIns="34275" lIns="34275" rIns="34275" wrap="square" tIns="34275">
            <a:noAutofit/>
          </a:bodyPr>
          <a:lstStyle/>
          <a:p>
            <a:pPr indent="0" lvl="0" marL="0" marR="0" rtl="0" algn="ctr">
              <a:lnSpc>
                <a:spcPct val="100000"/>
              </a:lnSpc>
              <a:spcBef>
                <a:spcPts val="0"/>
              </a:spcBef>
              <a:spcAft>
                <a:spcPts val="0"/>
              </a:spcAft>
              <a:buClr>
                <a:srgbClr val="304FFE"/>
              </a:buClr>
              <a:buFont typeface="Roboto"/>
              <a:buNone/>
            </a:pPr>
            <a:r>
              <a:rPr b="1" i="0" lang="en" sz="2300" u="none" cap="none" strike="noStrike">
                <a:solidFill>
                  <a:srgbClr val="304FFE"/>
                </a:solidFill>
                <a:latin typeface="Roboto"/>
                <a:ea typeface="Roboto"/>
                <a:cs typeface="Roboto"/>
                <a:sym typeface="Roboto"/>
              </a:rPr>
              <a:t>10.9</a:t>
            </a:r>
          </a:p>
        </p:txBody>
      </p:sp>
      <p:cxnSp>
        <p:nvCxnSpPr>
          <p:cNvPr id="847" name="Shape 847"/>
          <p:cNvCxnSpPr/>
          <p:nvPr/>
        </p:nvCxnSpPr>
        <p:spPr>
          <a:xfrm>
            <a:off x="4295793" y="2353087"/>
            <a:ext cx="0" cy="1901700"/>
          </a:xfrm>
          <a:prstGeom prst="straightConnector1">
            <a:avLst/>
          </a:prstGeom>
          <a:noFill/>
          <a:ln cap="flat" cmpd="sng" w="9525">
            <a:solidFill>
              <a:schemeClr val="dk2"/>
            </a:solidFill>
            <a:prstDash val="solid"/>
            <a:round/>
            <a:headEnd len="med" w="med" type="none"/>
            <a:tailEnd len="med" w="med" type="none"/>
          </a:ln>
        </p:spPr>
      </p:cxnSp>
      <p:sp>
        <p:nvSpPr>
          <p:cNvPr id="848" name="Shape 848"/>
          <p:cNvSpPr txBox="1"/>
          <p:nvPr>
            <p:ph type="title"/>
          </p:nvPr>
        </p:nvSpPr>
        <p:spPr>
          <a:xfrm>
            <a:off x="311700" y="170820"/>
            <a:ext cx="8520600" cy="572700"/>
          </a:xfrm>
          <a:prstGeom prst="rect">
            <a:avLst/>
          </a:prstGeom>
          <a:noFill/>
          <a:ln>
            <a:noFill/>
          </a:ln>
        </p:spPr>
        <p:txBody>
          <a:bodyPr anchorCtr="0" anchor="t" bIns="91425" lIns="91425" rIns="91425" wrap="square" tIns="91425">
            <a:noAutofit/>
          </a:bodyPr>
          <a:lstStyle/>
          <a:p>
            <a:pPr indent="0" lvl="0" marL="0" marR="0" rtl="0" algn="l">
              <a:lnSpc>
                <a:spcPct val="100000"/>
              </a:lnSpc>
              <a:spcBef>
                <a:spcPts val="0"/>
              </a:spcBef>
              <a:spcAft>
                <a:spcPts val="0"/>
              </a:spcAft>
              <a:buClr>
                <a:srgbClr val="FAFAFA"/>
              </a:buClr>
              <a:buFont typeface="Roboto"/>
              <a:buNone/>
            </a:pPr>
            <a:r>
              <a:rPr b="1" i="0" lang="en" sz="3600" u="none" cap="none" strike="noStrike">
                <a:solidFill>
                  <a:srgbClr val="FAFAFA"/>
                </a:solidFill>
                <a:latin typeface="Roboto"/>
                <a:ea typeface="Roboto"/>
                <a:cs typeface="Roboto"/>
                <a:sym typeface="Roboto"/>
              </a:rPr>
              <a:t>Today’s mobile web</a:t>
            </a: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2" name="Shape 852"/>
        <p:cNvGrpSpPr/>
        <p:nvPr/>
      </p:nvGrpSpPr>
      <p:grpSpPr>
        <a:xfrm>
          <a:off x="0" y="0"/>
          <a:ext cx="0" cy="0"/>
          <a:chOff x="0" y="0"/>
          <a:chExt cx="0" cy="0"/>
        </a:xfrm>
      </p:grpSpPr>
      <p:sp>
        <p:nvSpPr>
          <p:cNvPr id="853" name="Shape 853"/>
          <p:cNvSpPr txBox="1"/>
          <p:nvPr>
            <p:ph type="title"/>
          </p:nvPr>
        </p:nvSpPr>
        <p:spPr>
          <a:xfrm>
            <a:off x="490250" y="450150"/>
            <a:ext cx="6367800" cy="4090800"/>
          </a:xfrm>
          <a:prstGeom prst="rect">
            <a:avLst/>
          </a:prstGeom>
          <a:noFill/>
          <a:ln>
            <a:noFill/>
          </a:ln>
        </p:spPr>
        <p:txBody>
          <a:bodyPr anchorCtr="0" anchor="ctr" bIns="91425" lIns="91425" rIns="91425" wrap="square" tIns="91425">
            <a:noAutofit/>
          </a:bodyPr>
          <a:lstStyle/>
          <a:p>
            <a:pPr indent="0" lvl="0" marL="0" marR="0" rtl="0" algn="l">
              <a:lnSpc>
                <a:spcPct val="100000"/>
              </a:lnSpc>
              <a:spcBef>
                <a:spcPts val="0"/>
              </a:spcBef>
              <a:spcAft>
                <a:spcPts val="0"/>
              </a:spcAft>
              <a:buClr>
                <a:srgbClr val="304FFE"/>
              </a:buClr>
              <a:buFont typeface="Roboto"/>
              <a:buNone/>
            </a:pPr>
            <a:r>
              <a:rPr b="1" i="0" lang="en" sz="4800" u="none" cap="none" strike="noStrike">
                <a:solidFill>
                  <a:srgbClr val="304FFE"/>
                </a:solidFill>
                <a:latin typeface="Roboto"/>
                <a:ea typeface="Roboto"/>
                <a:cs typeface="Roboto"/>
                <a:sym typeface="Roboto"/>
              </a:rPr>
              <a:t>Acquisition</a:t>
            </a: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7" name="Shape 857"/>
        <p:cNvGrpSpPr/>
        <p:nvPr/>
      </p:nvGrpSpPr>
      <p:grpSpPr>
        <a:xfrm>
          <a:off x="0" y="0"/>
          <a:ext cx="0" cy="0"/>
          <a:chOff x="0" y="0"/>
          <a:chExt cx="0" cy="0"/>
        </a:xfrm>
      </p:grpSpPr>
      <p:sp>
        <p:nvSpPr>
          <p:cNvPr id="858" name="Shape 858"/>
          <p:cNvSpPr/>
          <p:nvPr/>
        </p:nvSpPr>
        <p:spPr>
          <a:xfrm>
            <a:off x="4852024" y="3670283"/>
            <a:ext cx="1092600" cy="217500"/>
          </a:xfrm>
          <a:prstGeom prst="rect">
            <a:avLst/>
          </a:prstGeom>
          <a:solidFill>
            <a:srgbClr val="304FFE"/>
          </a:solidFill>
          <a:ln>
            <a:noFill/>
          </a:ln>
        </p:spPr>
        <p:txBody>
          <a:bodyPr anchorCtr="0" anchor="ctr" bIns="91425" lIns="91425"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859" name="Shape 859"/>
          <p:cNvSpPr/>
          <p:nvPr/>
        </p:nvSpPr>
        <p:spPr>
          <a:xfrm>
            <a:off x="3005275" y="2039523"/>
            <a:ext cx="1092600" cy="1844100"/>
          </a:xfrm>
          <a:prstGeom prst="rect">
            <a:avLst/>
          </a:prstGeom>
          <a:solidFill>
            <a:schemeClr val="accent4"/>
          </a:solidFill>
          <a:ln>
            <a:noFill/>
          </a:ln>
        </p:spPr>
        <p:txBody>
          <a:bodyPr anchorCtr="0" anchor="ctr" bIns="91425" lIns="91425"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cxnSp>
        <p:nvCxnSpPr>
          <p:cNvPr id="860" name="Shape 860"/>
          <p:cNvCxnSpPr/>
          <p:nvPr/>
        </p:nvCxnSpPr>
        <p:spPr>
          <a:xfrm>
            <a:off x="2015825" y="3887975"/>
            <a:ext cx="5067600" cy="17400"/>
          </a:xfrm>
          <a:prstGeom prst="straightConnector1">
            <a:avLst/>
          </a:prstGeom>
          <a:noFill/>
          <a:ln cap="flat" cmpd="sng" w="38100">
            <a:solidFill>
              <a:srgbClr val="B7B7B7"/>
            </a:solidFill>
            <a:prstDash val="solid"/>
            <a:round/>
            <a:headEnd len="med" w="med" type="none"/>
            <a:tailEnd len="med" w="med" type="none"/>
          </a:ln>
        </p:spPr>
      </p:cxnSp>
      <p:sp>
        <p:nvSpPr>
          <p:cNvPr id="861" name="Shape 861"/>
          <p:cNvSpPr txBox="1"/>
          <p:nvPr/>
        </p:nvSpPr>
        <p:spPr>
          <a:xfrm>
            <a:off x="2929075" y="4070063"/>
            <a:ext cx="2857800" cy="404700"/>
          </a:xfrm>
          <a:prstGeom prst="rect">
            <a:avLst/>
          </a:prstGeom>
          <a:noFill/>
          <a:ln>
            <a:noFill/>
          </a:ln>
        </p:spPr>
        <p:txBody>
          <a:bodyPr anchorCtr="0" anchor="ctr" bIns="91425" lIns="91425" rIns="91425" wrap="square" tIns="91425">
            <a:noAutofit/>
          </a:bodyPr>
          <a:lstStyle/>
          <a:p>
            <a:pPr indent="0" lvl="0" marL="0" marR="0" rtl="0" algn="l">
              <a:lnSpc>
                <a:spcPct val="100000"/>
              </a:lnSpc>
              <a:spcBef>
                <a:spcPts val="0"/>
              </a:spcBef>
              <a:spcAft>
                <a:spcPts val="0"/>
              </a:spcAft>
              <a:buClr>
                <a:srgbClr val="434343"/>
              </a:buClr>
              <a:buFont typeface="Source Sans Pro"/>
              <a:buNone/>
            </a:pPr>
            <a:r>
              <a:rPr b="0" i="0" lang="en" sz="1800" u="none" cap="none" strike="noStrike">
                <a:solidFill>
                  <a:srgbClr val="434343"/>
                </a:solidFill>
                <a:latin typeface="Source Sans Pro"/>
                <a:ea typeface="Source Sans Pro"/>
                <a:cs typeface="Source Sans Pro"/>
                <a:sym typeface="Source Sans Pro"/>
              </a:rPr>
              <a:t>Android App</a:t>
            </a:r>
          </a:p>
        </p:txBody>
      </p:sp>
      <p:grpSp>
        <p:nvGrpSpPr>
          <p:cNvPr id="862" name="Shape 862"/>
          <p:cNvGrpSpPr/>
          <p:nvPr/>
        </p:nvGrpSpPr>
        <p:grpSpPr>
          <a:xfrm>
            <a:off x="2444078" y="4047650"/>
            <a:ext cx="430680" cy="393825"/>
            <a:chOff x="398462" y="1004887"/>
            <a:chExt cx="1215925" cy="1219276"/>
          </a:xfrm>
        </p:grpSpPr>
        <p:sp>
          <p:nvSpPr>
            <p:cNvPr id="863" name="Shape 863"/>
            <p:cNvSpPr/>
            <p:nvPr/>
          </p:nvSpPr>
          <p:spPr>
            <a:xfrm>
              <a:off x="398462" y="1004887"/>
              <a:ext cx="319200" cy="317400"/>
            </a:xfrm>
            <a:prstGeom prst="rect">
              <a:avLst/>
            </a:prstGeom>
            <a:solidFill>
              <a:schemeClr val="accent4"/>
            </a:solidFill>
            <a:ln cap="flat" cmpd="sng" w="9525">
              <a:solidFill>
                <a:schemeClr val="accent4"/>
              </a:solidFill>
              <a:prstDash val="solid"/>
              <a:round/>
              <a:headEnd len="med" w="med" type="none"/>
              <a:tailEnd len="med" w="med" type="none"/>
            </a:ln>
          </p:spPr>
          <p:txBody>
            <a:bodyPr anchorCtr="0" anchor="t" bIns="45700" lIns="91425"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rgbClr val="262628"/>
                </a:solidFill>
                <a:latin typeface="Open Sans"/>
                <a:ea typeface="Open Sans"/>
                <a:cs typeface="Open Sans"/>
                <a:sym typeface="Open Sans"/>
              </a:endParaRPr>
            </a:p>
          </p:txBody>
        </p:sp>
        <p:sp>
          <p:nvSpPr>
            <p:cNvPr id="864" name="Shape 864"/>
            <p:cNvSpPr/>
            <p:nvPr/>
          </p:nvSpPr>
          <p:spPr>
            <a:xfrm>
              <a:off x="398462" y="1455737"/>
              <a:ext cx="319200" cy="317399"/>
            </a:xfrm>
            <a:prstGeom prst="rect">
              <a:avLst/>
            </a:prstGeom>
            <a:solidFill>
              <a:schemeClr val="accent4"/>
            </a:solidFill>
            <a:ln cap="flat" cmpd="sng" w="9525">
              <a:solidFill>
                <a:schemeClr val="accent4"/>
              </a:solidFill>
              <a:prstDash val="solid"/>
              <a:round/>
              <a:headEnd len="med" w="med" type="none"/>
              <a:tailEnd len="med" w="med" type="none"/>
            </a:ln>
          </p:spPr>
          <p:txBody>
            <a:bodyPr anchorCtr="0" anchor="t" bIns="45700" lIns="91425"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rgbClr val="262628"/>
                </a:solidFill>
                <a:latin typeface="Open Sans"/>
                <a:ea typeface="Open Sans"/>
                <a:cs typeface="Open Sans"/>
                <a:sym typeface="Open Sans"/>
              </a:endParaRPr>
            </a:p>
          </p:txBody>
        </p:sp>
        <p:sp>
          <p:nvSpPr>
            <p:cNvPr id="865" name="Shape 865"/>
            <p:cNvSpPr/>
            <p:nvPr/>
          </p:nvSpPr>
          <p:spPr>
            <a:xfrm>
              <a:off x="398462" y="1909763"/>
              <a:ext cx="319200" cy="314400"/>
            </a:xfrm>
            <a:prstGeom prst="rect">
              <a:avLst/>
            </a:prstGeom>
            <a:solidFill>
              <a:schemeClr val="accent4"/>
            </a:solidFill>
            <a:ln cap="flat" cmpd="sng" w="9525">
              <a:solidFill>
                <a:schemeClr val="accent4"/>
              </a:solidFill>
              <a:prstDash val="solid"/>
              <a:round/>
              <a:headEnd len="med" w="med" type="none"/>
              <a:tailEnd len="med" w="med" type="none"/>
            </a:ln>
          </p:spPr>
          <p:txBody>
            <a:bodyPr anchorCtr="0" anchor="t" bIns="45700" lIns="91425"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rgbClr val="262628"/>
                </a:solidFill>
                <a:latin typeface="Open Sans"/>
                <a:ea typeface="Open Sans"/>
                <a:cs typeface="Open Sans"/>
                <a:sym typeface="Open Sans"/>
              </a:endParaRPr>
            </a:p>
          </p:txBody>
        </p:sp>
        <p:sp>
          <p:nvSpPr>
            <p:cNvPr id="866" name="Shape 866"/>
            <p:cNvSpPr/>
            <p:nvPr/>
          </p:nvSpPr>
          <p:spPr>
            <a:xfrm>
              <a:off x="1296987" y="1004887"/>
              <a:ext cx="317400" cy="317400"/>
            </a:xfrm>
            <a:prstGeom prst="rect">
              <a:avLst/>
            </a:prstGeom>
            <a:solidFill>
              <a:schemeClr val="accent4"/>
            </a:solidFill>
            <a:ln cap="flat" cmpd="sng" w="9525">
              <a:solidFill>
                <a:schemeClr val="accent4"/>
              </a:solidFill>
              <a:prstDash val="solid"/>
              <a:round/>
              <a:headEnd len="med" w="med" type="none"/>
              <a:tailEnd len="med" w="med" type="none"/>
            </a:ln>
          </p:spPr>
          <p:txBody>
            <a:bodyPr anchorCtr="0" anchor="t" bIns="45700" lIns="91425"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rgbClr val="262628"/>
                </a:solidFill>
                <a:latin typeface="Open Sans"/>
                <a:ea typeface="Open Sans"/>
                <a:cs typeface="Open Sans"/>
                <a:sym typeface="Open Sans"/>
              </a:endParaRPr>
            </a:p>
          </p:txBody>
        </p:sp>
        <p:sp>
          <p:nvSpPr>
            <p:cNvPr id="867" name="Shape 867"/>
            <p:cNvSpPr/>
            <p:nvPr/>
          </p:nvSpPr>
          <p:spPr>
            <a:xfrm>
              <a:off x="1296987" y="1455737"/>
              <a:ext cx="317400" cy="317399"/>
            </a:xfrm>
            <a:prstGeom prst="rect">
              <a:avLst/>
            </a:prstGeom>
            <a:solidFill>
              <a:schemeClr val="accent4"/>
            </a:solidFill>
            <a:ln cap="flat" cmpd="sng" w="9525">
              <a:solidFill>
                <a:schemeClr val="accent4"/>
              </a:solidFill>
              <a:prstDash val="solid"/>
              <a:round/>
              <a:headEnd len="med" w="med" type="none"/>
              <a:tailEnd len="med" w="med" type="none"/>
            </a:ln>
          </p:spPr>
          <p:txBody>
            <a:bodyPr anchorCtr="0" anchor="t" bIns="45700" lIns="91425"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rgbClr val="262628"/>
                </a:solidFill>
                <a:latin typeface="Open Sans"/>
                <a:ea typeface="Open Sans"/>
                <a:cs typeface="Open Sans"/>
                <a:sym typeface="Open Sans"/>
              </a:endParaRPr>
            </a:p>
          </p:txBody>
        </p:sp>
        <p:sp>
          <p:nvSpPr>
            <p:cNvPr id="868" name="Shape 868"/>
            <p:cNvSpPr/>
            <p:nvPr/>
          </p:nvSpPr>
          <p:spPr>
            <a:xfrm>
              <a:off x="1296987" y="1909763"/>
              <a:ext cx="317400" cy="314400"/>
            </a:xfrm>
            <a:prstGeom prst="rect">
              <a:avLst/>
            </a:prstGeom>
            <a:solidFill>
              <a:schemeClr val="accent4"/>
            </a:solidFill>
            <a:ln cap="flat" cmpd="sng" w="9525">
              <a:solidFill>
                <a:schemeClr val="accent4"/>
              </a:solidFill>
              <a:prstDash val="solid"/>
              <a:round/>
              <a:headEnd len="med" w="med" type="none"/>
              <a:tailEnd len="med" w="med" type="none"/>
            </a:ln>
          </p:spPr>
          <p:txBody>
            <a:bodyPr anchorCtr="0" anchor="t" bIns="45700" lIns="91425"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rgbClr val="262628"/>
                </a:solidFill>
                <a:latin typeface="Open Sans"/>
                <a:ea typeface="Open Sans"/>
                <a:cs typeface="Open Sans"/>
                <a:sym typeface="Open Sans"/>
              </a:endParaRPr>
            </a:p>
          </p:txBody>
        </p:sp>
        <p:sp>
          <p:nvSpPr>
            <p:cNvPr id="869" name="Shape 869"/>
            <p:cNvSpPr/>
            <p:nvPr/>
          </p:nvSpPr>
          <p:spPr>
            <a:xfrm>
              <a:off x="849312" y="1004887"/>
              <a:ext cx="314400" cy="317400"/>
            </a:xfrm>
            <a:prstGeom prst="rect">
              <a:avLst/>
            </a:prstGeom>
            <a:solidFill>
              <a:schemeClr val="accent4"/>
            </a:solidFill>
            <a:ln cap="flat" cmpd="sng" w="9525">
              <a:solidFill>
                <a:schemeClr val="accent4"/>
              </a:solidFill>
              <a:prstDash val="solid"/>
              <a:round/>
              <a:headEnd len="med" w="med" type="none"/>
              <a:tailEnd len="med" w="med" type="none"/>
            </a:ln>
          </p:spPr>
          <p:txBody>
            <a:bodyPr anchorCtr="0" anchor="t" bIns="45700" lIns="91425"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rgbClr val="262628"/>
                </a:solidFill>
                <a:latin typeface="Open Sans"/>
                <a:ea typeface="Open Sans"/>
                <a:cs typeface="Open Sans"/>
                <a:sym typeface="Open Sans"/>
              </a:endParaRPr>
            </a:p>
          </p:txBody>
        </p:sp>
        <p:sp>
          <p:nvSpPr>
            <p:cNvPr id="870" name="Shape 870"/>
            <p:cNvSpPr/>
            <p:nvPr/>
          </p:nvSpPr>
          <p:spPr>
            <a:xfrm>
              <a:off x="849312" y="1455737"/>
              <a:ext cx="314400" cy="317399"/>
            </a:xfrm>
            <a:prstGeom prst="rect">
              <a:avLst/>
            </a:prstGeom>
            <a:solidFill>
              <a:schemeClr val="accent4"/>
            </a:solidFill>
            <a:ln cap="flat" cmpd="sng" w="9525">
              <a:solidFill>
                <a:schemeClr val="accent4"/>
              </a:solidFill>
              <a:prstDash val="solid"/>
              <a:round/>
              <a:headEnd len="med" w="med" type="none"/>
              <a:tailEnd len="med" w="med" type="none"/>
            </a:ln>
          </p:spPr>
          <p:txBody>
            <a:bodyPr anchorCtr="0" anchor="t" bIns="45700" lIns="91425"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rgbClr val="262628"/>
                </a:solidFill>
                <a:latin typeface="Open Sans"/>
                <a:ea typeface="Open Sans"/>
                <a:cs typeface="Open Sans"/>
                <a:sym typeface="Open Sans"/>
              </a:endParaRPr>
            </a:p>
          </p:txBody>
        </p:sp>
        <p:sp>
          <p:nvSpPr>
            <p:cNvPr id="871" name="Shape 871"/>
            <p:cNvSpPr/>
            <p:nvPr/>
          </p:nvSpPr>
          <p:spPr>
            <a:xfrm>
              <a:off x="849312" y="1909763"/>
              <a:ext cx="314400" cy="314400"/>
            </a:xfrm>
            <a:prstGeom prst="rect">
              <a:avLst/>
            </a:prstGeom>
            <a:solidFill>
              <a:schemeClr val="accent4"/>
            </a:solidFill>
            <a:ln cap="flat" cmpd="sng" w="9525">
              <a:solidFill>
                <a:schemeClr val="accent4"/>
              </a:solidFill>
              <a:prstDash val="solid"/>
              <a:round/>
              <a:headEnd len="med" w="med" type="none"/>
              <a:tailEnd len="med" w="med" type="none"/>
            </a:ln>
          </p:spPr>
          <p:txBody>
            <a:bodyPr anchorCtr="0" anchor="t" bIns="45700" lIns="91425"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rgbClr val="262628"/>
                </a:solidFill>
                <a:latin typeface="Open Sans"/>
                <a:ea typeface="Open Sans"/>
                <a:cs typeface="Open Sans"/>
                <a:sym typeface="Open Sans"/>
              </a:endParaRPr>
            </a:p>
          </p:txBody>
        </p:sp>
      </p:grpSp>
      <p:sp>
        <p:nvSpPr>
          <p:cNvPr id="872" name="Shape 872"/>
          <p:cNvSpPr txBox="1"/>
          <p:nvPr/>
        </p:nvSpPr>
        <p:spPr>
          <a:xfrm>
            <a:off x="5303875" y="4104700"/>
            <a:ext cx="3670200" cy="404700"/>
          </a:xfrm>
          <a:prstGeom prst="rect">
            <a:avLst/>
          </a:prstGeom>
          <a:noFill/>
          <a:ln>
            <a:noFill/>
          </a:ln>
        </p:spPr>
        <p:txBody>
          <a:bodyPr anchorCtr="0" anchor="ctr" bIns="91425" lIns="91425" rIns="91425" wrap="square" tIns="91425">
            <a:noAutofit/>
          </a:bodyPr>
          <a:lstStyle/>
          <a:p>
            <a:pPr indent="0" lvl="0" marL="0" marR="0" rtl="0" algn="l">
              <a:lnSpc>
                <a:spcPct val="100000"/>
              </a:lnSpc>
              <a:spcBef>
                <a:spcPts val="0"/>
              </a:spcBef>
              <a:spcAft>
                <a:spcPts val="0"/>
              </a:spcAft>
              <a:buClr>
                <a:srgbClr val="434343"/>
              </a:buClr>
              <a:buFont typeface="Source Sans Pro"/>
              <a:buNone/>
            </a:pPr>
            <a:r>
              <a:rPr b="0" i="0" lang="en" sz="1800" u="none" cap="none" strike="noStrike">
                <a:solidFill>
                  <a:srgbClr val="434343"/>
                </a:solidFill>
                <a:latin typeface="Source Sans Pro"/>
                <a:ea typeface="Source Sans Pro"/>
                <a:cs typeface="Source Sans Pro"/>
                <a:sym typeface="Source Sans Pro"/>
              </a:rPr>
              <a:t>Mobile Web</a:t>
            </a:r>
          </a:p>
        </p:txBody>
      </p:sp>
      <p:sp>
        <p:nvSpPr>
          <p:cNvPr id="873" name="Shape 873"/>
          <p:cNvSpPr txBox="1"/>
          <p:nvPr/>
        </p:nvSpPr>
        <p:spPr>
          <a:xfrm>
            <a:off x="2579725" y="1211097"/>
            <a:ext cx="1943700" cy="812699"/>
          </a:xfrm>
          <a:prstGeom prst="rect">
            <a:avLst/>
          </a:prstGeom>
          <a:noFill/>
          <a:ln>
            <a:noFill/>
          </a:ln>
        </p:spPr>
        <p:txBody>
          <a:bodyPr anchorCtr="0" anchor="ctr" bIns="91425" lIns="91425" rIns="91425" wrap="square" tIns="91425">
            <a:noAutofit/>
          </a:bodyPr>
          <a:lstStyle/>
          <a:p>
            <a:pPr indent="0" lvl="0" marL="0" marR="0" rtl="0" algn="ctr">
              <a:lnSpc>
                <a:spcPct val="100000"/>
              </a:lnSpc>
              <a:spcBef>
                <a:spcPts val="0"/>
              </a:spcBef>
              <a:spcAft>
                <a:spcPts val="0"/>
              </a:spcAft>
              <a:buClr>
                <a:schemeClr val="accent1"/>
              </a:buClr>
              <a:buFont typeface="Source Sans Pro"/>
              <a:buNone/>
            </a:pPr>
            <a:r>
              <a:rPr b="1" i="0" lang="en" sz="4000" u="none" cap="none" strike="noStrike">
                <a:solidFill>
                  <a:schemeClr val="accent1"/>
                </a:solidFill>
                <a:latin typeface="Source Sans Pro"/>
                <a:ea typeface="Source Sans Pro"/>
                <a:cs typeface="Source Sans Pro"/>
                <a:sym typeface="Source Sans Pro"/>
              </a:rPr>
              <a:t>€4.00</a:t>
            </a:r>
          </a:p>
        </p:txBody>
      </p:sp>
      <p:sp>
        <p:nvSpPr>
          <p:cNvPr id="874" name="Shape 874"/>
          <p:cNvSpPr txBox="1"/>
          <p:nvPr/>
        </p:nvSpPr>
        <p:spPr>
          <a:xfrm>
            <a:off x="4504475" y="2848789"/>
            <a:ext cx="1787700" cy="812700"/>
          </a:xfrm>
          <a:prstGeom prst="rect">
            <a:avLst/>
          </a:prstGeom>
          <a:noFill/>
          <a:ln>
            <a:noFill/>
          </a:ln>
        </p:spPr>
        <p:txBody>
          <a:bodyPr anchorCtr="0" anchor="ctr" bIns="91425" lIns="91425" rIns="91425" wrap="square" tIns="91425">
            <a:noAutofit/>
          </a:bodyPr>
          <a:lstStyle/>
          <a:p>
            <a:pPr indent="0" lvl="0" marL="0" marR="0" rtl="0" algn="ctr">
              <a:lnSpc>
                <a:spcPct val="100000"/>
              </a:lnSpc>
              <a:spcBef>
                <a:spcPts val="0"/>
              </a:spcBef>
              <a:spcAft>
                <a:spcPts val="0"/>
              </a:spcAft>
              <a:buClr>
                <a:srgbClr val="304FFE"/>
              </a:buClr>
              <a:buFont typeface="Source Sans Pro"/>
              <a:buNone/>
            </a:pPr>
            <a:r>
              <a:rPr b="1" i="0" lang="en" sz="4000" u="none" cap="none" strike="noStrike">
                <a:solidFill>
                  <a:srgbClr val="304FFE"/>
                </a:solidFill>
                <a:latin typeface="Source Sans Pro"/>
                <a:ea typeface="Source Sans Pro"/>
                <a:cs typeface="Source Sans Pro"/>
                <a:sym typeface="Source Sans Pro"/>
              </a:rPr>
              <a:t>€0.35</a:t>
            </a:r>
          </a:p>
        </p:txBody>
      </p:sp>
      <p:sp>
        <p:nvSpPr>
          <p:cNvPr id="875" name="Shape 875"/>
          <p:cNvSpPr txBox="1"/>
          <p:nvPr>
            <p:ph type="title"/>
          </p:nvPr>
        </p:nvSpPr>
        <p:spPr>
          <a:xfrm>
            <a:off x="311700" y="170820"/>
            <a:ext cx="8520600" cy="572700"/>
          </a:xfrm>
          <a:prstGeom prst="rect">
            <a:avLst/>
          </a:prstGeom>
          <a:noFill/>
          <a:ln>
            <a:noFill/>
          </a:ln>
        </p:spPr>
        <p:txBody>
          <a:bodyPr anchorCtr="0" anchor="t" bIns="91425" lIns="91425" rIns="91425" wrap="square" tIns="91425">
            <a:noAutofit/>
          </a:bodyPr>
          <a:lstStyle/>
          <a:p>
            <a:pPr indent="0" lvl="0" marL="0" marR="0" rtl="0" algn="l">
              <a:lnSpc>
                <a:spcPct val="100000"/>
              </a:lnSpc>
              <a:spcBef>
                <a:spcPts val="0"/>
              </a:spcBef>
              <a:spcAft>
                <a:spcPts val="0"/>
              </a:spcAft>
              <a:buClr>
                <a:srgbClr val="FAFAFA"/>
              </a:buClr>
              <a:buFont typeface="Roboto"/>
              <a:buNone/>
            </a:pPr>
            <a:r>
              <a:rPr b="1" i="0" lang="en" sz="3600" u="none" cap="none" strike="noStrike">
                <a:solidFill>
                  <a:srgbClr val="FFFFFF"/>
                </a:solidFill>
                <a:latin typeface="Roboto"/>
                <a:ea typeface="Roboto"/>
                <a:cs typeface="Roboto"/>
                <a:sym typeface="Roboto"/>
              </a:rPr>
              <a:t>Selio: user acquisition costs</a:t>
            </a:r>
          </a:p>
        </p:txBody>
      </p:sp>
      <p:sp>
        <p:nvSpPr>
          <p:cNvPr id="876" name="Shape 876"/>
          <p:cNvSpPr/>
          <p:nvPr/>
        </p:nvSpPr>
        <p:spPr>
          <a:xfrm>
            <a:off x="4824595" y="4073224"/>
            <a:ext cx="430672" cy="430530"/>
          </a:xfrm>
          <a:custGeom>
            <a:pathLst>
              <a:path extrusionOk="0" h="120000" w="120000">
                <a:moveTo>
                  <a:pt x="59986" y="120000"/>
                </a:moveTo>
                <a:cubicBezTo>
                  <a:pt x="59055" y="120000"/>
                  <a:pt x="58070" y="119972"/>
                  <a:pt x="57030" y="119917"/>
                </a:cubicBezTo>
                <a:cubicBezTo>
                  <a:pt x="40748" y="119124"/>
                  <a:pt x="25231" y="111541"/>
                  <a:pt x="14531" y="99087"/>
                </a:cubicBezTo>
                <a:cubicBezTo>
                  <a:pt x="13217" y="97554"/>
                  <a:pt x="11986" y="95967"/>
                  <a:pt x="10864" y="94352"/>
                </a:cubicBezTo>
                <a:cubicBezTo>
                  <a:pt x="4351" y="85072"/>
                  <a:pt x="629" y="74206"/>
                  <a:pt x="82" y="62956"/>
                </a:cubicBezTo>
                <a:cubicBezTo>
                  <a:pt x="27" y="61943"/>
                  <a:pt x="0" y="60930"/>
                  <a:pt x="0" y="60000"/>
                </a:cubicBezTo>
                <a:cubicBezTo>
                  <a:pt x="0" y="59041"/>
                  <a:pt x="27" y="58056"/>
                  <a:pt x="82" y="57043"/>
                </a:cubicBezTo>
                <a:cubicBezTo>
                  <a:pt x="629" y="45574"/>
                  <a:pt x="4460" y="34571"/>
                  <a:pt x="11165" y="25182"/>
                </a:cubicBezTo>
                <a:cubicBezTo>
                  <a:pt x="12342" y="23567"/>
                  <a:pt x="13573" y="21979"/>
                  <a:pt x="14887" y="20501"/>
                </a:cubicBezTo>
                <a:cubicBezTo>
                  <a:pt x="25751" y="8102"/>
                  <a:pt x="40720" y="848"/>
                  <a:pt x="57030" y="54"/>
                </a:cubicBezTo>
                <a:cubicBezTo>
                  <a:pt x="57824" y="27"/>
                  <a:pt x="57824" y="27"/>
                  <a:pt x="57824" y="27"/>
                </a:cubicBezTo>
                <a:cubicBezTo>
                  <a:pt x="57824" y="109"/>
                  <a:pt x="57824" y="109"/>
                  <a:pt x="57824" y="109"/>
                </a:cubicBezTo>
                <a:cubicBezTo>
                  <a:pt x="58563" y="27"/>
                  <a:pt x="59302" y="0"/>
                  <a:pt x="59986" y="0"/>
                </a:cubicBezTo>
                <a:cubicBezTo>
                  <a:pt x="60697" y="0"/>
                  <a:pt x="61409" y="27"/>
                  <a:pt x="62175" y="109"/>
                </a:cubicBezTo>
                <a:cubicBezTo>
                  <a:pt x="62175" y="27"/>
                  <a:pt x="62175" y="27"/>
                  <a:pt x="62175" y="27"/>
                </a:cubicBezTo>
                <a:cubicBezTo>
                  <a:pt x="62941" y="54"/>
                  <a:pt x="62941" y="54"/>
                  <a:pt x="62941" y="54"/>
                </a:cubicBezTo>
                <a:cubicBezTo>
                  <a:pt x="79279" y="848"/>
                  <a:pt x="94248" y="8102"/>
                  <a:pt x="105112" y="20501"/>
                </a:cubicBezTo>
                <a:cubicBezTo>
                  <a:pt x="106399" y="21979"/>
                  <a:pt x="107657" y="23567"/>
                  <a:pt x="108834" y="25182"/>
                </a:cubicBezTo>
                <a:cubicBezTo>
                  <a:pt x="115511" y="34571"/>
                  <a:pt x="119343" y="45574"/>
                  <a:pt x="119917" y="57043"/>
                </a:cubicBezTo>
                <a:cubicBezTo>
                  <a:pt x="119972" y="58056"/>
                  <a:pt x="120000" y="59041"/>
                  <a:pt x="120000" y="60000"/>
                </a:cubicBezTo>
                <a:cubicBezTo>
                  <a:pt x="120000" y="60930"/>
                  <a:pt x="119972" y="61943"/>
                  <a:pt x="119917" y="62956"/>
                </a:cubicBezTo>
                <a:cubicBezTo>
                  <a:pt x="119370" y="74206"/>
                  <a:pt x="115648" y="85072"/>
                  <a:pt x="109135" y="94352"/>
                </a:cubicBezTo>
                <a:cubicBezTo>
                  <a:pt x="108013" y="95967"/>
                  <a:pt x="106754" y="97554"/>
                  <a:pt x="105468" y="99087"/>
                </a:cubicBezTo>
                <a:cubicBezTo>
                  <a:pt x="94741" y="111541"/>
                  <a:pt x="79251" y="119124"/>
                  <a:pt x="62941" y="119917"/>
                </a:cubicBezTo>
                <a:cubicBezTo>
                  <a:pt x="61929" y="119972"/>
                  <a:pt x="60944" y="120000"/>
                  <a:pt x="59986" y="120000"/>
                </a:cubicBezTo>
                <a:close/>
                <a:moveTo>
                  <a:pt x="63653" y="112116"/>
                </a:moveTo>
                <a:cubicBezTo>
                  <a:pt x="70768" y="109954"/>
                  <a:pt x="77363" y="101496"/>
                  <a:pt x="81578" y="89178"/>
                </a:cubicBezTo>
                <a:cubicBezTo>
                  <a:pt x="75858" y="87837"/>
                  <a:pt x="69838" y="87071"/>
                  <a:pt x="63653" y="86852"/>
                </a:cubicBezTo>
                <a:cubicBezTo>
                  <a:pt x="63653" y="112116"/>
                  <a:pt x="63653" y="112116"/>
                  <a:pt x="63653" y="112116"/>
                </a:cubicBezTo>
                <a:close/>
                <a:moveTo>
                  <a:pt x="38421" y="89178"/>
                </a:moveTo>
                <a:cubicBezTo>
                  <a:pt x="42608" y="101496"/>
                  <a:pt x="49231" y="109954"/>
                  <a:pt x="56346" y="112116"/>
                </a:cubicBezTo>
                <a:cubicBezTo>
                  <a:pt x="56346" y="86852"/>
                  <a:pt x="56346" y="86852"/>
                  <a:pt x="56346" y="86852"/>
                </a:cubicBezTo>
                <a:cubicBezTo>
                  <a:pt x="50161" y="87071"/>
                  <a:pt x="44141" y="87837"/>
                  <a:pt x="38421" y="89178"/>
                </a:cubicBezTo>
                <a:close/>
                <a:moveTo>
                  <a:pt x="88720" y="91177"/>
                </a:moveTo>
                <a:cubicBezTo>
                  <a:pt x="86421" y="98129"/>
                  <a:pt x="83329" y="104151"/>
                  <a:pt x="79689" y="108859"/>
                </a:cubicBezTo>
                <a:cubicBezTo>
                  <a:pt x="86941" y="105903"/>
                  <a:pt x="93509" y="101332"/>
                  <a:pt x="98846" y="95529"/>
                </a:cubicBezTo>
                <a:cubicBezTo>
                  <a:pt x="95835" y="93859"/>
                  <a:pt x="92442" y="92408"/>
                  <a:pt x="88720" y="91177"/>
                </a:cubicBezTo>
                <a:close/>
                <a:moveTo>
                  <a:pt x="21153" y="95529"/>
                </a:moveTo>
                <a:cubicBezTo>
                  <a:pt x="26490" y="101332"/>
                  <a:pt x="33058" y="105903"/>
                  <a:pt x="40310" y="108859"/>
                </a:cubicBezTo>
                <a:cubicBezTo>
                  <a:pt x="36670" y="104151"/>
                  <a:pt x="33578" y="98129"/>
                  <a:pt x="31279" y="91177"/>
                </a:cubicBezTo>
                <a:cubicBezTo>
                  <a:pt x="27557" y="92408"/>
                  <a:pt x="24164" y="93859"/>
                  <a:pt x="21153" y="95529"/>
                </a:cubicBezTo>
                <a:close/>
                <a:moveTo>
                  <a:pt x="90745" y="84032"/>
                </a:moveTo>
                <a:cubicBezTo>
                  <a:pt x="95480" y="85565"/>
                  <a:pt x="99749" y="87454"/>
                  <a:pt x="103498" y="89644"/>
                </a:cubicBezTo>
                <a:cubicBezTo>
                  <a:pt x="108779" y="81897"/>
                  <a:pt x="111899" y="72947"/>
                  <a:pt x="112529" y="63640"/>
                </a:cubicBezTo>
                <a:cubicBezTo>
                  <a:pt x="93372" y="63640"/>
                  <a:pt x="93372" y="63640"/>
                  <a:pt x="93372" y="63640"/>
                </a:cubicBezTo>
                <a:cubicBezTo>
                  <a:pt x="93153" y="70729"/>
                  <a:pt x="92278" y="77600"/>
                  <a:pt x="90745" y="84032"/>
                </a:cubicBezTo>
                <a:close/>
                <a:moveTo>
                  <a:pt x="7443" y="63640"/>
                </a:moveTo>
                <a:cubicBezTo>
                  <a:pt x="8100" y="72947"/>
                  <a:pt x="11220" y="81897"/>
                  <a:pt x="16474" y="89644"/>
                </a:cubicBezTo>
                <a:cubicBezTo>
                  <a:pt x="20250" y="87454"/>
                  <a:pt x="24519" y="85565"/>
                  <a:pt x="29254" y="84032"/>
                </a:cubicBezTo>
                <a:cubicBezTo>
                  <a:pt x="27721" y="77600"/>
                  <a:pt x="26846" y="70729"/>
                  <a:pt x="26599" y="63640"/>
                </a:cubicBezTo>
                <a:cubicBezTo>
                  <a:pt x="7443" y="63640"/>
                  <a:pt x="7443" y="63640"/>
                  <a:pt x="7443" y="63640"/>
                </a:cubicBezTo>
                <a:close/>
                <a:moveTo>
                  <a:pt x="63653" y="79516"/>
                </a:moveTo>
                <a:cubicBezTo>
                  <a:pt x="70604" y="79735"/>
                  <a:pt x="77309" y="80583"/>
                  <a:pt x="83603" y="82062"/>
                </a:cubicBezTo>
                <a:cubicBezTo>
                  <a:pt x="84998" y="76204"/>
                  <a:pt x="85819" y="70018"/>
                  <a:pt x="86066" y="63640"/>
                </a:cubicBezTo>
                <a:cubicBezTo>
                  <a:pt x="63653" y="63640"/>
                  <a:pt x="63653" y="63640"/>
                  <a:pt x="63653" y="63640"/>
                </a:cubicBezTo>
                <a:cubicBezTo>
                  <a:pt x="63653" y="79516"/>
                  <a:pt x="63653" y="79516"/>
                  <a:pt x="63653" y="79516"/>
                </a:cubicBezTo>
                <a:close/>
                <a:moveTo>
                  <a:pt x="33933" y="63640"/>
                </a:moveTo>
                <a:cubicBezTo>
                  <a:pt x="34180" y="70018"/>
                  <a:pt x="35001" y="76204"/>
                  <a:pt x="36369" y="82062"/>
                </a:cubicBezTo>
                <a:cubicBezTo>
                  <a:pt x="42690" y="80583"/>
                  <a:pt x="49395" y="79735"/>
                  <a:pt x="56346" y="79516"/>
                </a:cubicBezTo>
                <a:cubicBezTo>
                  <a:pt x="56346" y="63640"/>
                  <a:pt x="56346" y="63640"/>
                  <a:pt x="56346" y="63640"/>
                </a:cubicBezTo>
                <a:cubicBezTo>
                  <a:pt x="33933" y="63640"/>
                  <a:pt x="33933" y="63640"/>
                  <a:pt x="33933" y="63640"/>
                </a:cubicBezTo>
                <a:close/>
                <a:moveTo>
                  <a:pt x="112529" y="56332"/>
                </a:moveTo>
                <a:cubicBezTo>
                  <a:pt x="111872" y="46833"/>
                  <a:pt x="108643" y="37691"/>
                  <a:pt x="103169" y="29863"/>
                </a:cubicBezTo>
                <a:cubicBezTo>
                  <a:pt x="99448" y="31998"/>
                  <a:pt x="95233" y="33832"/>
                  <a:pt x="90581" y="35310"/>
                </a:cubicBezTo>
                <a:cubicBezTo>
                  <a:pt x="92223" y="41934"/>
                  <a:pt x="93153" y="48996"/>
                  <a:pt x="93372" y="56332"/>
                </a:cubicBezTo>
                <a:cubicBezTo>
                  <a:pt x="112529" y="56332"/>
                  <a:pt x="112529" y="56332"/>
                  <a:pt x="112529" y="56332"/>
                </a:cubicBezTo>
                <a:close/>
                <a:moveTo>
                  <a:pt x="86066" y="56332"/>
                </a:moveTo>
                <a:cubicBezTo>
                  <a:pt x="85819" y="49735"/>
                  <a:pt x="84944" y="43330"/>
                  <a:pt x="83438" y="37281"/>
                </a:cubicBezTo>
                <a:cubicBezTo>
                  <a:pt x="77199" y="38731"/>
                  <a:pt x="70549" y="39580"/>
                  <a:pt x="63653" y="39799"/>
                </a:cubicBezTo>
                <a:cubicBezTo>
                  <a:pt x="63653" y="56332"/>
                  <a:pt x="63653" y="56332"/>
                  <a:pt x="63653" y="56332"/>
                </a:cubicBezTo>
                <a:cubicBezTo>
                  <a:pt x="86066" y="56332"/>
                  <a:pt x="86066" y="56332"/>
                  <a:pt x="86066" y="56332"/>
                </a:cubicBezTo>
                <a:close/>
                <a:moveTo>
                  <a:pt x="56346" y="56332"/>
                </a:moveTo>
                <a:cubicBezTo>
                  <a:pt x="56346" y="39799"/>
                  <a:pt x="56346" y="39799"/>
                  <a:pt x="56346" y="39799"/>
                </a:cubicBezTo>
                <a:cubicBezTo>
                  <a:pt x="49450" y="39580"/>
                  <a:pt x="42800" y="38731"/>
                  <a:pt x="36533" y="37281"/>
                </a:cubicBezTo>
                <a:cubicBezTo>
                  <a:pt x="35055" y="43330"/>
                  <a:pt x="34180" y="49735"/>
                  <a:pt x="33933" y="56332"/>
                </a:cubicBezTo>
                <a:cubicBezTo>
                  <a:pt x="56346" y="56332"/>
                  <a:pt x="56346" y="56332"/>
                  <a:pt x="56346" y="56332"/>
                </a:cubicBezTo>
                <a:close/>
                <a:moveTo>
                  <a:pt x="26599" y="56332"/>
                </a:moveTo>
                <a:cubicBezTo>
                  <a:pt x="26846" y="48996"/>
                  <a:pt x="27776" y="41934"/>
                  <a:pt x="29391" y="35310"/>
                </a:cubicBezTo>
                <a:cubicBezTo>
                  <a:pt x="24766" y="33832"/>
                  <a:pt x="20551" y="31998"/>
                  <a:pt x="16830" y="29863"/>
                </a:cubicBezTo>
                <a:cubicBezTo>
                  <a:pt x="11329" y="37691"/>
                  <a:pt x="8100" y="46833"/>
                  <a:pt x="7443" y="56332"/>
                </a:cubicBezTo>
                <a:cubicBezTo>
                  <a:pt x="26599" y="56332"/>
                  <a:pt x="26599" y="56332"/>
                  <a:pt x="26599" y="56332"/>
                </a:cubicBezTo>
                <a:close/>
                <a:moveTo>
                  <a:pt x="63653" y="32463"/>
                </a:moveTo>
                <a:cubicBezTo>
                  <a:pt x="69755" y="32244"/>
                  <a:pt x="75694" y="31478"/>
                  <a:pt x="81359" y="30164"/>
                </a:cubicBezTo>
                <a:cubicBezTo>
                  <a:pt x="77144" y="18202"/>
                  <a:pt x="70631" y="9990"/>
                  <a:pt x="63653" y="7855"/>
                </a:cubicBezTo>
                <a:cubicBezTo>
                  <a:pt x="63653" y="32463"/>
                  <a:pt x="63653" y="32463"/>
                  <a:pt x="63653" y="32463"/>
                </a:cubicBezTo>
                <a:close/>
                <a:moveTo>
                  <a:pt x="38640" y="30164"/>
                </a:moveTo>
                <a:cubicBezTo>
                  <a:pt x="44305" y="31478"/>
                  <a:pt x="50244" y="32244"/>
                  <a:pt x="56346" y="32463"/>
                </a:cubicBezTo>
                <a:cubicBezTo>
                  <a:pt x="56346" y="7855"/>
                  <a:pt x="56346" y="7855"/>
                  <a:pt x="56346" y="7855"/>
                </a:cubicBezTo>
                <a:cubicBezTo>
                  <a:pt x="49368" y="9990"/>
                  <a:pt x="42827" y="18202"/>
                  <a:pt x="38640" y="30164"/>
                </a:cubicBezTo>
                <a:close/>
                <a:moveTo>
                  <a:pt x="79689" y="11140"/>
                </a:moveTo>
                <a:cubicBezTo>
                  <a:pt x="83220" y="15684"/>
                  <a:pt x="86257" y="21514"/>
                  <a:pt x="88529" y="28193"/>
                </a:cubicBezTo>
                <a:cubicBezTo>
                  <a:pt x="92141" y="26989"/>
                  <a:pt x="95480" y="25593"/>
                  <a:pt x="98435" y="24005"/>
                </a:cubicBezTo>
                <a:cubicBezTo>
                  <a:pt x="93181" y="18421"/>
                  <a:pt x="86750" y="14014"/>
                  <a:pt x="79689" y="11140"/>
                </a:cubicBezTo>
                <a:close/>
                <a:moveTo>
                  <a:pt x="21564" y="24005"/>
                </a:moveTo>
                <a:cubicBezTo>
                  <a:pt x="24519" y="25593"/>
                  <a:pt x="27858" y="26989"/>
                  <a:pt x="31470" y="28193"/>
                </a:cubicBezTo>
                <a:cubicBezTo>
                  <a:pt x="33742" y="21514"/>
                  <a:pt x="36779" y="15684"/>
                  <a:pt x="40310" y="11140"/>
                </a:cubicBezTo>
                <a:cubicBezTo>
                  <a:pt x="33222" y="14014"/>
                  <a:pt x="26818" y="18421"/>
                  <a:pt x="21564" y="24005"/>
                </a:cubicBezTo>
                <a:close/>
              </a:path>
            </a:pathLst>
          </a:custGeom>
          <a:solidFill>
            <a:srgbClr val="304FFE"/>
          </a:solidFill>
          <a:ln cap="flat" cmpd="sng" w="28575">
            <a:solidFill>
              <a:srgbClr val="304FFE">
                <a:alpha val="0"/>
              </a:srgbClr>
            </a:solidFill>
            <a:prstDash val="solid"/>
            <a:round/>
            <a:headEnd len="med" w="med" type="none"/>
            <a:tailEnd len="med" w="med" type="none"/>
          </a:ln>
        </p:spPr>
        <p:txBody>
          <a:bodyPr anchorCtr="0" anchor="t" bIns="45700" lIns="91425"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rgbClr val="000000"/>
              </a:solidFill>
              <a:latin typeface="Calibri"/>
              <a:ea typeface="Calibri"/>
              <a:cs typeface="Calibri"/>
              <a:sym typeface="Calibri"/>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0" name="Shape 880"/>
        <p:cNvGrpSpPr/>
        <p:nvPr/>
      </p:nvGrpSpPr>
      <p:grpSpPr>
        <a:xfrm>
          <a:off x="0" y="0"/>
          <a:ext cx="0" cy="0"/>
          <a:chOff x="0" y="0"/>
          <a:chExt cx="0" cy="0"/>
        </a:xfrm>
      </p:grpSpPr>
      <p:sp>
        <p:nvSpPr>
          <p:cNvPr id="881" name="Shape 881"/>
          <p:cNvSpPr txBox="1"/>
          <p:nvPr>
            <p:ph type="title"/>
          </p:nvPr>
        </p:nvSpPr>
        <p:spPr>
          <a:xfrm>
            <a:off x="490250" y="450150"/>
            <a:ext cx="6367800" cy="4090800"/>
          </a:xfrm>
          <a:prstGeom prst="rect">
            <a:avLst/>
          </a:prstGeom>
          <a:noFill/>
          <a:ln>
            <a:noFill/>
          </a:ln>
        </p:spPr>
        <p:txBody>
          <a:bodyPr anchorCtr="0" anchor="ctr" bIns="91425" lIns="91425" rIns="91425" wrap="square" tIns="91425">
            <a:noAutofit/>
          </a:bodyPr>
          <a:lstStyle/>
          <a:p>
            <a:pPr indent="0" lvl="0" marL="0" marR="0" rtl="0" algn="l">
              <a:lnSpc>
                <a:spcPct val="100000"/>
              </a:lnSpc>
              <a:spcBef>
                <a:spcPts val="0"/>
              </a:spcBef>
              <a:spcAft>
                <a:spcPts val="0"/>
              </a:spcAft>
              <a:buClr>
                <a:srgbClr val="304FFE"/>
              </a:buClr>
              <a:buFont typeface="Roboto"/>
              <a:buNone/>
            </a:pPr>
            <a:r>
              <a:rPr b="1" i="0" lang="en" sz="4800" u="none" cap="none" strike="noStrike">
                <a:solidFill>
                  <a:srgbClr val="304FFE"/>
                </a:solidFill>
                <a:latin typeface="Roboto"/>
                <a:ea typeface="Roboto"/>
                <a:cs typeface="Roboto"/>
                <a:sym typeface="Roboto"/>
              </a:rPr>
              <a:t>Conversion</a:t>
            </a: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5" name="Shape 885"/>
        <p:cNvGrpSpPr/>
        <p:nvPr/>
      </p:nvGrpSpPr>
      <p:grpSpPr>
        <a:xfrm>
          <a:off x="0" y="0"/>
          <a:ext cx="0" cy="0"/>
          <a:chOff x="0" y="0"/>
          <a:chExt cx="0" cy="0"/>
        </a:xfrm>
      </p:grpSpPr>
      <p:grpSp>
        <p:nvGrpSpPr>
          <p:cNvPr id="886" name="Shape 886"/>
          <p:cNvGrpSpPr/>
          <p:nvPr/>
        </p:nvGrpSpPr>
        <p:grpSpPr>
          <a:xfrm>
            <a:off x="6298718" y="-95624"/>
            <a:ext cx="2881563" cy="5143498"/>
            <a:chOff x="6374918" y="-171824"/>
            <a:chExt cx="2881563" cy="5143498"/>
          </a:xfrm>
        </p:grpSpPr>
        <p:pic>
          <p:nvPicPr>
            <p:cNvPr id="887" name="Shape 887"/>
            <p:cNvPicPr preferRelativeResize="0"/>
            <p:nvPr/>
          </p:nvPicPr>
          <p:blipFill rotWithShape="1">
            <a:blip r:embed="rId3">
              <a:alphaModFix/>
            </a:blip>
            <a:srcRect b="0" l="0" r="0" t="0"/>
            <a:stretch/>
          </p:blipFill>
          <p:spPr>
            <a:xfrm>
              <a:off x="6374918" y="-171824"/>
              <a:ext cx="2881563" cy="5143498"/>
            </a:xfrm>
            <a:prstGeom prst="rect">
              <a:avLst/>
            </a:prstGeom>
            <a:noFill/>
            <a:ln>
              <a:noFill/>
            </a:ln>
          </p:spPr>
        </p:pic>
        <p:pic>
          <p:nvPicPr>
            <p:cNvPr id="888" name="Shape 888"/>
            <p:cNvPicPr preferRelativeResize="0"/>
            <p:nvPr/>
          </p:nvPicPr>
          <p:blipFill rotWithShape="1">
            <a:blip r:embed="rId4">
              <a:alphaModFix/>
            </a:blip>
            <a:srcRect b="0" l="0" r="0" t="0"/>
            <a:stretch/>
          </p:blipFill>
          <p:spPr>
            <a:xfrm>
              <a:off x="6786874" y="631400"/>
              <a:ext cx="2028874" cy="3606873"/>
            </a:xfrm>
            <a:prstGeom prst="rect">
              <a:avLst/>
            </a:prstGeom>
            <a:noFill/>
            <a:ln>
              <a:noFill/>
            </a:ln>
          </p:spPr>
        </p:pic>
      </p:grpSp>
      <p:pic>
        <p:nvPicPr>
          <p:cNvPr descr="icon.png" id="889" name="Shape 889"/>
          <p:cNvPicPr preferRelativeResize="0"/>
          <p:nvPr/>
        </p:nvPicPr>
        <p:blipFill rotWithShape="1">
          <a:blip r:embed="rId5">
            <a:alphaModFix/>
          </a:blip>
          <a:srcRect b="8" l="0" r="0" t="9"/>
          <a:stretch/>
        </p:blipFill>
        <p:spPr>
          <a:xfrm>
            <a:off x="5480429" y="2820233"/>
            <a:ext cx="87243" cy="95709"/>
          </a:xfrm>
          <a:prstGeom prst="rect">
            <a:avLst/>
          </a:prstGeom>
          <a:noFill/>
          <a:ln>
            <a:noFill/>
          </a:ln>
        </p:spPr>
      </p:pic>
      <p:sp>
        <p:nvSpPr>
          <p:cNvPr id="890" name="Shape 890"/>
          <p:cNvSpPr txBox="1"/>
          <p:nvPr/>
        </p:nvSpPr>
        <p:spPr>
          <a:xfrm>
            <a:off x="1413350" y="494750"/>
            <a:ext cx="5144100" cy="2342400"/>
          </a:xfrm>
          <a:prstGeom prst="rect">
            <a:avLst/>
          </a:prstGeom>
          <a:noFill/>
          <a:ln>
            <a:noFill/>
          </a:ln>
        </p:spPr>
        <p:txBody>
          <a:bodyPr anchorCtr="0" anchor="t" bIns="91425" lIns="91425" rIns="91425" wrap="square" tIns="91425">
            <a:noAutofit/>
          </a:bodyPr>
          <a:lstStyle/>
          <a:p>
            <a:pPr indent="0" lvl="0" marL="0" marR="0" rtl="0" algn="ctr">
              <a:lnSpc>
                <a:spcPct val="100000"/>
              </a:lnSpc>
              <a:spcBef>
                <a:spcPts val="0"/>
              </a:spcBef>
              <a:spcAft>
                <a:spcPts val="0"/>
              </a:spcAft>
              <a:buClr>
                <a:schemeClr val="accent4"/>
              </a:buClr>
              <a:buFont typeface="Source Sans Pro"/>
              <a:buNone/>
            </a:pPr>
            <a:br>
              <a:rPr b="1" i="0" lang="en" sz="3600" u="none" cap="none" strike="noStrike">
                <a:solidFill>
                  <a:schemeClr val="accent4"/>
                </a:solidFill>
                <a:latin typeface="Source Sans Pro"/>
                <a:ea typeface="Source Sans Pro"/>
                <a:cs typeface="Source Sans Pro"/>
                <a:sym typeface="Source Sans Pro"/>
              </a:rPr>
            </a:br>
            <a:r>
              <a:rPr b="1" i="0" lang="en" sz="3600" u="none" cap="none" strike="noStrike">
                <a:solidFill>
                  <a:srgbClr val="304FFE"/>
                </a:solidFill>
                <a:latin typeface="Roboto"/>
                <a:ea typeface="Roboto"/>
                <a:cs typeface="Roboto"/>
                <a:sym typeface="Roboto"/>
              </a:rPr>
              <a:t>2x more</a:t>
            </a:r>
            <a:r>
              <a:rPr b="1" i="0" lang="en" sz="6000" u="none" cap="none" strike="noStrike">
                <a:solidFill>
                  <a:schemeClr val="accent3"/>
                </a:solidFill>
                <a:latin typeface="Roboto"/>
                <a:ea typeface="Roboto"/>
                <a:cs typeface="Roboto"/>
                <a:sym typeface="Roboto"/>
              </a:rPr>
              <a:t> </a:t>
            </a:r>
          </a:p>
          <a:p>
            <a:pPr indent="0" lvl="0" marL="0" marR="0" rtl="0" algn="ctr">
              <a:lnSpc>
                <a:spcPct val="100000"/>
              </a:lnSpc>
              <a:spcBef>
                <a:spcPts val="0"/>
              </a:spcBef>
              <a:spcAft>
                <a:spcPts val="0"/>
              </a:spcAft>
              <a:buClr>
                <a:srgbClr val="666666"/>
              </a:buClr>
              <a:buFont typeface="Roboto"/>
              <a:buNone/>
            </a:pPr>
            <a:r>
              <a:rPr b="0" i="0" lang="en" sz="1800" u="none" cap="none" strike="noStrike">
                <a:solidFill>
                  <a:srgbClr val="666666"/>
                </a:solidFill>
                <a:latin typeface="Roboto"/>
                <a:ea typeface="Roboto"/>
                <a:cs typeface="Roboto"/>
                <a:sym typeface="Roboto"/>
              </a:rPr>
              <a:t>page views</a:t>
            </a:r>
          </a:p>
          <a:p>
            <a:pPr indent="0" lvl="0" marL="0" marR="0" rtl="0" algn="ctr">
              <a:lnSpc>
                <a:spcPct val="100000"/>
              </a:lnSpc>
              <a:spcBef>
                <a:spcPts val="0"/>
              </a:spcBef>
              <a:spcAft>
                <a:spcPts val="0"/>
              </a:spcAft>
              <a:buClr>
                <a:srgbClr val="304FFE"/>
              </a:buClr>
              <a:buFont typeface="Roboto"/>
              <a:buNone/>
            </a:pPr>
            <a:r>
              <a:rPr b="1" i="0" lang="en" sz="3600" u="none" cap="none" strike="noStrike">
                <a:solidFill>
                  <a:srgbClr val="304FFE"/>
                </a:solidFill>
                <a:latin typeface="Roboto"/>
                <a:ea typeface="Roboto"/>
                <a:cs typeface="Roboto"/>
                <a:sym typeface="Roboto"/>
              </a:rPr>
              <a:t>74% increase</a:t>
            </a:r>
          </a:p>
          <a:p>
            <a:pPr indent="0" lvl="0" marL="0" marR="0" rtl="0" algn="ctr">
              <a:lnSpc>
                <a:spcPct val="100000"/>
              </a:lnSpc>
              <a:spcBef>
                <a:spcPts val="0"/>
              </a:spcBef>
              <a:spcAft>
                <a:spcPts val="0"/>
              </a:spcAft>
              <a:buClr>
                <a:srgbClr val="666666"/>
              </a:buClr>
              <a:buFont typeface="Roboto"/>
              <a:buNone/>
            </a:pPr>
            <a:r>
              <a:rPr b="0" i="0" lang="en" sz="1800" u="none" cap="none" strike="noStrike">
                <a:solidFill>
                  <a:srgbClr val="666666"/>
                </a:solidFill>
                <a:latin typeface="Roboto"/>
                <a:ea typeface="Roboto"/>
                <a:cs typeface="Roboto"/>
                <a:sym typeface="Roboto"/>
              </a:rPr>
              <a:t>in time spent</a:t>
            </a:r>
          </a:p>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rgbClr val="666666"/>
              </a:solidFill>
              <a:latin typeface="Roboto"/>
              <a:ea typeface="Roboto"/>
              <a:cs typeface="Roboto"/>
              <a:sym typeface="Roboto"/>
            </a:endParaRPr>
          </a:p>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rgbClr val="666666"/>
              </a:solidFill>
              <a:latin typeface="Roboto"/>
              <a:ea typeface="Roboto"/>
              <a:cs typeface="Roboto"/>
              <a:sym typeface="Roboto"/>
            </a:endParaRPr>
          </a:p>
          <a:p>
            <a:pPr indent="0" lvl="0" marL="0" marR="0" rtl="0" algn="ctr">
              <a:lnSpc>
                <a:spcPct val="115000"/>
              </a:lnSpc>
              <a:spcBef>
                <a:spcPts val="0"/>
              </a:spcBef>
              <a:spcAft>
                <a:spcPts val="0"/>
              </a:spcAft>
              <a:buClr>
                <a:srgbClr val="000000"/>
              </a:buClr>
              <a:buFont typeface="Arial"/>
              <a:buNone/>
            </a:pPr>
            <a:r>
              <a:t/>
            </a:r>
            <a:endParaRPr b="0" i="0" sz="1800" u="none" cap="none" strike="noStrike">
              <a:solidFill>
                <a:srgbClr val="666666"/>
              </a:solidFill>
              <a:latin typeface="Roboto"/>
              <a:ea typeface="Roboto"/>
              <a:cs typeface="Roboto"/>
              <a:sym typeface="Roboto"/>
            </a:endParaRPr>
          </a:p>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rgbClr val="666666"/>
              </a:solidFill>
              <a:latin typeface="Roboto"/>
              <a:ea typeface="Roboto"/>
              <a:cs typeface="Roboto"/>
              <a:sym typeface="Roboto"/>
            </a:endParaRPr>
          </a:p>
        </p:txBody>
      </p:sp>
      <p:pic>
        <p:nvPicPr>
          <p:cNvPr descr="LOGO.png" id="891" name="Shape 891"/>
          <p:cNvPicPr preferRelativeResize="0"/>
          <p:nvPr/>
        </p:nvPicPr>
        <p:blipFill rotWithShape="1">
          <a:blip r:embed="rId6">
            <a:alphaModFix/>
          </a:blip>
          <a:srcRect b="0" l="0" r="0" t="0"/>
          <a:stretch/>
        </p:blipFill>
        <p:spPr>
          <a:xfrm>
            <a:off x="2865601" y="554398"/>
            <a:ext cx="2365749" cy="739300"/>
          </a:xfrm>
          <a:prstGeom prst="rect">
            <a:avLst/>
          </a:prstGeom>
          <a:noFill/>
          <a:ln>
            <a:noFill/>
          </a:ln>
        </p:spPr>
      </p:pic>
      <p:sp>
        <p:nvSpPr>
          <p:cNvPr id="892" name="Shape 892"/>
          <p:cNvSpPr txBox="1"/>
          <p:nvPr/>
        </p:nvSpPr>
        <p:spPr>
          <a:xfrm>
            <a:off x="1431775" y="3109425"/>
            <a:ext cx="5144100" cy="2342400"/>
          </a:xfrm>
          <a:prstGeom prst="rect">
            <a:avLst/>
          </a:prstGeom>
          <a:noFill/>
          <a:ln>
            <a:noFill/>
          </a:ln>
        </p:spPr>
        <p:txBody>
          <a:bodyPr anchorCtr="0" anchor="t" bIns="91425" lIns="91425" rIns="91425" wrap="square" tIns="91425">
            <a:noAutofit/>
          </a:bodyPr>
          <a:lstStyle/>
          <a:p>
            <a:pPr indent="0" lvl="0" marL="0" marR="0" rtl="0" algn="ctr">
              <a:lnSpc>
                <a:spcPct val="100000"/>
              </a:lnSpc>
              <a:spcBef>
                <a:spcPts val="0"/>
              </a:spcBef>
              <a:spcAft>
                <a:spcPts val="0"/>
              </a:spcAft>
              <a:buClr>
                <a:srgbClr val="304FFE"/>
              </a:buClr>
              <a:buFont typeface="Roboto"/>
              <a:buNone/>
            </a:pPr>
            <a:r>
              <a:rPr b="1" i="0" lang="en" sz="3600" u="none" cap="none" strike="noStrike">
                <a:solidFill>
                  <a:srgbClr val="304FFE"/>
                </a:solidFill>
                <a:latin typeface="Roboto"/>
                <a:ea typeface="Roboto"/>
                <a:cs typeface="Roboto"/>
                <a:sym typeface="Roboto"/>
              </a:rPr>
              <a:t>82% more</a:t>
            </a:r>
            <a:r>
              <a:rPr b="1" i="0" lang="en" sz="3600" u="none" cap="none" strike="noStrike">
                <a:solidFill>
                  <a:schemeClr val="accent1"/>
                </a:solidFill>
                <a:latin typeface="Roboto"/>
                <a:ea typeface="Roboto"/>
                <a:cs typeface="Roboto"/>
                <a:sym typeface="Roboto"/>
              </a:rPr>
              <a:t> </a:t>
            </a:r>
          </a:p>
          <a:p>
            <a:pPr indent="0" lvl="0" marL="0" marR="0" rtl="0" algn="ctr">
              <a:lnSpc>
                <a:spcPct val="100000"/>
              </a:lnSpc>
              <a:spcBef>
                <a:spcPts val="0"/>
              </a:spcBef>
              <a:spcAft>
                <a:spcPts val="0"/>
              </a:spcAft>
              <a:buClr>
                <a:srgbClr val="666666"/>
              </a:buClr>
              <a:buFont typeface="Roboto"/>
              <a:buNone/>
            </a:pPr>
            <a:r>
              <a:rPr b="0" i="0" lang="en" sz="1800" u="none" cap="none" strike="noStrike">
                <a:solidFill>
                  <a:srgbClr val="666666"/>
                </a:solidFill>
                <a:latin typeface="Roboto"/>
                <a:ea typeface="Roboto"/>
                <a:cs typeface="Roboto"/>
                <a:sym typeface="Roboto"/>
              </a:rPr>
              <a:t>conversions on iOS</a:t>
            </a:r>
          </a:p>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rgbClr val="666666"/>
              </a:solidFill>
              <a:latin typeface="Roboto"/>
              <a:ea typeface="Roboto"/>
              <a:cs typeface="Roboto"/>
              <a:sym typeface="Roboto"/>
            </a:endParaRPr>
          </a:p>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rgbClr val="666666"/>
              </a:solidFill>
              <a:latin typeface="Roboto"/>
              <a:ea typeface="Roboto"/>
              <a:cs typeface="Roboto"/>
              <a:sym typeface="Roboto"/>
            </a:endParaRPr>
          </a:p>
          <a:p>
            <a:pPr indent="0" lvl="0" marL="0" marR="0" rtl="0" algn="ctr">
              <a:lnSpc>
                <a:spcPct val="115000"/>
              </a:lnSpc>
              <a:spcBef>
                <a:spcPts val="0"/>
              </a:spcBef>
              <a:spcAft>
                <a:spcPts val="0"/>
              </a:spcAft>
              <a:buClr>
                <a:srgbClr val="000000"/>
              </a:buClr>
              <a:buFont typeface="Arial"/>
              <a:buNone/>
            </a:pPr>
            <a:r>
              <a:t/>
            </a:r>
            <a:endParaRPr b="0" i="0" sz="1800" u="none" cap="none" strike="noStrike">
              <a:solidFill>
                <a:srgbClr val="666666"/>
              </a:solidFill>
              <a:latin typeface="Roboto"/>
              <a:ea typeface="Roboto"/>
              <a:cs typeface="Roboto"/>
              <a:sym typeface="Roboto"/>
            </a:endParaRPr>
          </a:p>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rgbClr val="666666"/>
              </a:solidFill>
              <a:latin typeface="Roboto"/>
              <a:ea typeface="Roboto"/>
              <a:cs typeface="Roboto"/>
              <a:sym typeface="Robo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90"/>
                                        </p:tgtEl>
                                        <p:attrNameLst>
                                          <p:attrName>style.visibility</p:attrName>
                                        </p:attrNameLst>
                                      </p:cBhvr>
                                      <p:to>
                                        <p:strVal val="visible"/>
                                      </p:to>
                                    </p:set>
                                    <p:animEffect filter="fade" transition="in">
                                      <p:cBhvr>
                                        <p:cTn dur="1000"/>
                                        <p:tgtEl>
                                          <p:spTgt spid="89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92"/>
                                        </p:tgtEl>
                                        <p:attrNameLst>
                                          <p:attrName>style.visibility</p:attrName>
                                        </p:attrNameLst>
                                      </p:cBhvr>
                                      <p:to>
                                        <p:strVal val="visible"/>
                                      </p:to>
                                    </p:set>
                                    <p:animEffect filter="fade" transition="in">
                                      <p:cBhvr>
                                        <p:cTn dur="1000"/>
                                        <p:tgtEl>
                                          <p:spTgt spid="89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6" name="Shape 896"/>
        <p:cNvGrpSpPr/>
        <p:nvPr/>
      </p:nvGrpSpPr>
      <p:grpSpPr>
        <a:xfrm>
          <a:off x="0" y="0"/>
          <a:ext cx="0" cy="0"/>
          <a:chOff x="0" y="0"/>
          <a:chExt cx="0" cy="0"/>
        </a:xfrm>
      </p:grpSpPr>
      <p:sp>
        <p:nvSpPr>
          <p:cNvPr id="897" name="Shape 897"/>
          <p:cNvSpPr txBox="1"/>
          <p:nvPr/>
        </p:nvSpPr>
        <p:spPr>
          <a:xfrm>
            <a:off x="643375" y="646650"/>
            <a:ext cx="5239200" cy="3850200"/>
          </a:xfrm>
          <a:prstGeom prst="rect">
            <a:avLst/>
          </a:prstGeom>
          <a:noFill/>
          <a:ln>
            <a:noFill/>
          </a:ln>
        </p:spPr>
        <p:txBody>
          <a:bodyPr anchorCtr="0" anchor="t" bIns="91425" lIns="91425" rIns="91425" wrap="square" tIns="91425">
            <a:noAutofit/>
          </a:bodyPr>
          <a:lstStyle/>
          <a:p>
            <a:pPr indent="0" lvl="0" marL="0" marR="0" rtl="0" algn="l">
              <a:lnSpc>
                <a:spcPct val="150000"/>
              </a:lnSpc>
              <a:spcBef>
                <a:spcPts val="0"/>
              </a:spcBef>
              <a:spcAft>
                <a:spcPts val="0"/>
              </a:spcAft>
              <a:buClr>
                <a:srgbClr val="666666"/>
              </a:buClr>
              <a:buFont typeface="Roboto"/>
              <a:buNone/>
            </a:pPr>
            <a:r>
              <a:rPr b="0" i="1" lang="en" sz="1800" u="none" cap="none" strike="noStrike">
                <a:solidFill>
                  <a:srgbClr val="666666"/>
                </a:solidFill>
                <a:latin typeface="Roboto"/>
                <a:ea typeface="Roboto"/>
                <a:cs typeface="Roboto"/>
                <a:sym typeface="Roboto"/>
              </a:rPr>
              <a:t>"One of the reasons we built a </a:t>
            </a:r>
            <a:r>
              <a:rPr b="1" i="1" lang="en" sz="1800" u="none" cap="none" strike="noStrike">
                <a:solidFill>
                  <a:srgbClr val="666666"/>
                </a:solidFill>
                <a:latin typeface="Roboto"/>
                <a:ea typeface="Roboto"/>
                <a:cs typeface="Roboto"/>
                <a:sym typeface="Roboto"/>
              </a:rPr>
              <a:t>Progressive Web App</a:t>
            </a:r>
            <a:r>
              <a:rPr b="0" i="1" lang="en" sz="1800" u="none" cap="none" strike="noStrike">
                <a:solidFill>
                  <a:srgbClr val="666666"/>
                </a:solidFill>
                <a:latin typeface="Roboto"/>
                <a:ea typeface="Roboto"/>
                <a:cs typeface="Roboto"/>
                <a:sym typeface="Roboto"/>
              </a:rPr>
              <a:t> was to be able to </a:t>
            </a:r>
            <a:r>
              <a:rPr b="1" i="1" lang="en" sz="1800" u="none" cap="none" strike="noStrike">
                <a:solidFill>
                  <a:srgbClr val="666666"/>
                </a:solidFill>
                <a:latin typeface="Roboto"/>
                <a:ea typeface="Roboto"/>
                <a:cs typeface="Roboto"/>
                <a:sym typeface="Roboto"/>
              </a:rPr>
              <a:t>invest in the web experience across all browsers</a:t>
            </a:r>
            <a:r>
              <a:rPr b="0" i="1" lang="en" sz="1800" u="none" cap="none" strike="noStrike">
                <a:solidFill>
                  <a:srgbClr val="666666"/>
                </a:solidFill>
                <a:latin typeface="Roboto"/>
                <a:ea typeface="Roboto"/>
                <a:cs typeface="Roboto"/>
                <a:sym typeface="Roboto"/>
              </a:rPr>
              <a:t>. Not only did we see </a:t>
            </a:r>
            <a:r>
              <a:rPr b="1" i="1" lang="en" sz="1800" u="none" cap="none" strike="noStrike">
                <a:solidFill>
                  <a:srgbClr val="666666"/>
                </a:solidFill>
                <a:latin typeface="Roboto"/>
                <a:ea typeface="Roboto"/>
                <a:cs typeface="Roboto"/>
                <a:sym typeface="Roboto"/>
              </a:rPr>
              <a:t>huge benefits</a:t>
            </a:r>
            <a:r>
              <a:rPr b="0" i="1" lang="en" sz="1800" u="none" cap="none" strike="noStrike">
                <a:solidFill>
                  <a:srgbClr val="666666"/>
                </a:solidFill>
                <a:latin typeface="Roboto"/>
                <a:ea typeface="Roboto"/>
                <a:cs typeface="Roboto"/>
                <a:sym typeface="Roboto"/>
              </a:rPr>
              <a:t> on browsers that support the latest features, but we also got to see a bump </a:t>
            </a:r>
            <a:r>
              <a:rPr b="1" i="1" lang="en" sz="1800" u="none" cap="none" strike="noStrike">
                <a:solidFill>
                  <a:srgbClr val="666666"/>
                </a:solidFill>
                <a:latin typeface="Roboto"/>
                <a:ea typeface="Roboto"/>
                <a:cs typeface="Roboto"/>
                <a:sym typeface="Roboto"/>
              </a:rPr>
              <a:t>across the board</a:t>
            </a:r>
            <a:r>
              <a:rPr b="0" i="1" lang="en" sz="1800" u="none" cap="none" strike="noStrike">
                <a:solidFill>
                  <a:srgbClr val="666666"/>
                </a:solidFill>
                <a:latin typeface="Roboto"/>
                <a:ea typeface="Roboto"/>
                <a:cs typeface="Roboto"/>
                <a:sym typeface="Roboto"/>
              </a:rPr>
              <a:t>. That is the sign of a great investment, and one that will keep paying for itself as browsers evolve." </a:t>
            </a:r>
          </a:p>
          <a:p>
            <a:pPr indent="0" lvl="0" marL="0" marR="0" rtl="0" algn="r">
              <a:lnSpc>
                <a:spcPct val="150000"/>
              </a:lnSpc>
              <a:spcBef>
                <a:spcPts val="0"/>
              </a:spcBef>
              <a:spcAft>
                <a:spcPts val="0"/>
              </a:spcAft>
              <a:buClr>
                <a:srgbClr val="666666"/>
              </a:buClr>
              <a:buFont typeface="Roboto"/>
              <a:buNone/>
            </a:pPr>
            <a:r>
              <a:rPr b="1" i="0" lang="en" sz="1400" u="none" cap="none" strike="noStrike">
                <a:solidFill>
                  <a:srgbClr val="666666"/>
                </a:solidFill>
                <a:latin typeface="Roboto"/>
                <a:ea typeface="Roboto"/>
                <a:cs typeface="Roboto"/>
                <a:sym typeface="Roboto"/>
              </a:rPr>
              <a:t>— Lijun Chen</a:t>
            </a:r>
            <a:r>
              <a:rPr b="0" i="0" lang="en" sz="1400" u="none" cap="none" strike="noStrike">
                <a:solidFill>
                  <a:srgbClr val="666666"/>
                </a:solidFill>
                <a:latin typeface="Roboto"/>
                <a:ea typeface="Roboto"/>
                <a:cs typeface="Roboto"/>
                <a:sym typeface="Roboto"/>
              </a:rPr>
              <a:t>, Director of AliExpress Mobile Team.</a:t>
            </a:r>
          </a:p>
        </p:txBody>
      </p:sp>
      <p:grpSp>
        <p:nvGrpSpPr>
          <p:cNvPr id="898" name="Shape 898"/>
          <p:cNvGrpSpPr/>
          <p:nvPr/>
        </p:nvGrpSpPr>
        <p:grpSpPr>
          <a:xfrm>
            <a:off x="6298718" y="-95624"/>
            <a:ext cx="2881563" cy="5143498"/>
            <a:chOff x="6374918" y="-171824"/>
            <a:chExt cx="2881563" cy="5143498"/>
          </a:xfrm>
        </p:grpSpPr>
        <p:pic>
          <p:nvPicPr>
            <p:cNvPr id="899" name="Shape 899"/>
            <p:cNvPicPr preferRelativeResize="0"/>
            <p:nvPr/>
          </p:nvPicPr>
          <p:blipFill rotWithShape="1">
            <a:blip r:embed="rId3">
              <a:alphaModFix/>
            </a:blip>
            <a:srcRect b="0" l="0" r="0" t="0"/>
            <a:stretch/>
          </p:blipFill>
          <p:spPr>
            <a:xfrm>
              <a:off x="6374918" y="-171824"/>
              <a:ext cx="2881563" cy="5143498"/>
            </a:xfrm>
            <a:prstGeom prst="rect">
              <a:avLst/>
            </a:prstGeom>
            <a:noFill/>
            <a:ln>
              <a:noFill/>
            </a:ln>
          </p:spPr>
        </p:pic>
        <p:pic>
          <p:nvPicPr>
            <p:cNvPr id="900" name="Shape 900"/>
            <p:cNvPicPr preferRelativeResize="0"/>
            <p:nvPr/>
          </p:nvPicPr>
          <p:blipFill rotWithShape="1">
            <a:blip r:embed="rId4">
              <a:alphaModFix/>
            </a:blip>
            <a:srcRect b="0" l="0" r="0" t="0"/>
            <a:stretch/>
          </p:blipFill>
          <p:spPr>
            <a:xfrm>
              <a:off x="6786874" y="631400"/>
              <a:ext cx="2028874" cy="3606873"/>
            </a:xfrm>
            <a:prstGeom prst="rect">
              <a:avLst/>
            </a:prstGeom>
            <a:noFill/>
            <a:ln>
              <a:noFill/>
            </a:ln>
          </p:spPr>
        </p:pic>
      </p:gr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4" name="Shape 904"/>
        <p:cNvGrpSpPr/>
        <p:nvPr/>
      </p:nvGrpSpPr>
      <p:grpSpPr>
        <a:xfrm>
          <a:off x="0" y="0"/>
          <a:ext cx="0" cy="0"/>
          <a:chOff x="0" y="0"/>
          <a:chExt cx="0" cy="0"/>
        </a:xfrm>
      </p:grpSpPr>
      <p:grpSp>
        <p:nvGrpSpPr>
          <p:cNvPr id="905" name="Shape 905"/>
          <p:cNvGrpSpPr/>
          <p:nvPr/>
        </p:nvGrpSpPr>
        <p:grpSpPr>
          <a:xfrm>
            <a:off x="2016900" y="71277"/>
            <a:ext cx="5110200" cy="5011800"/>
            <a:chOff x="3957600" y="70050"/>
            <a:chExt cx="5110200" cy="5011800"/>
          </a:xfrm>
        </p:grpSpPr>
        <p:sp>
          <p:nvSpPr>
            <p:cNvPr id="906" name="Shape 906"/>
            <p:cNvSpPr/>
            <p:nvPr/>
          </p:nvSpPr>
          <p:spPr>
            <a:xfrm flipH="1">
              <a:off x="3957600" y="70050"/>
              <a:ext cx="5110200" cy="5011800"/>
            </a:xfrm>
            <a:prstGeom prst="ellipse">
              <a:avLst/>
            </a:prstGeom>
            <a:solidFill>
              <a:srgbClr val="CFE2F3"/>
            </a:solidFill>
            <a:ln cap="flat" cmpd="sng" w="19050">
              <a:solidFill>
                <a:srgbClr val="FFFFFF"/>
              </a:solidFill>
              <a:prstDash val="solid"/>
              <a:round/>
              <a:headEnd len="med" w="med" type="none"/>
              <a:tailEnd len="med" w="med" type="none"/>
            </a:ln>
          </p:spPr>
          <p:txBody>
            <a:bodyPr anchorCtr="0" anchor="ctr" bIns="91425" lIns="91425"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Roboto"/>
                <a:ea typeface="Roboto"/>
                <a:cs typeface="Roboto"/>
                <a:sym typeface="Roboto"/>
              </a:endParaRPr>
            </a:p>
          </p:txBody>
        </p:sp>
        <p:grpSp>
          <p:nvGrpSpPr>
            <p:cNvPr id="907" name="Shape 907"/>
            <p:cNvGrpSpPr/>
            <p:nvPr/>
          </p:nvGrpSpPr>
          <p:grpSpPr>
            <a:xfrm>
              <a:off x="4101974" y="546960"/>
              <a:ext cx="3076489" cy="3014854"/>
              <a:chOff x="2049673" y="-270318"/>
              <a:chExt cx="4028400" cy="4028400"/>
            </a:xfrm>
          </p:grpSpPr>
          <p:sp>
            <p:nvSpPr>
              <p:cNvPr id="908" name="Shape 908"/>
              <p:cNvSpPr/>
              <p:nvPr/>
            </p:nvSpPr>
            <p:spPr>
              <a:xfrm flipH="1">
                <a:off x="2049673" y="-270318"/>
                <a:ext cx="4028400" cy="4028400"/>
              </a:xfrm>
              <a:prstGeom prst="ellipse">
                <a:avLst/>
              </a:prstGeom>
              <a:solidFill>
                <a:srgbClr val="6FA8DC"/>
              </a:solidFill>
              <a:ln cap="flat" cmpd="sng" w="19050">
                <a:solidFill>
                  <a:srgbClr val="FFFFFF"/>
                </a:solidFill>
                <a:prstDash val="solid"/>
                <a:round/>
                <a:headEnd len="med" w="med" type="none"/>
                <a:tailEnd len="med" w="med" type="none"/>
              </a:ln>
            </p:spPr>
            <p:txBody>
              <a:bodyPr anchorCtr="0" anchor="ctr" bIns="91425" lIns="91425"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Roboto"/>
                  <a:ea typeface="Roboto"/>
                  <a:cs typeface="Roboto"/>
                  <a:sym typeface="Roboto"/>
                </a:endParaRPr>
              </a:p>
            </p:txBody>
          </p:sp>
          <p:sp>
            <p:nvSpPr>
              <p:cNvPr id="909" name="Shape 909"/>
              <p:cNvSpPr txBox="1"/>
              <p:nvPr/>
            </p:nvSpPr>
            <p:spPr>
              <a:xfrm flipH="1">
                <a:off x="2222361" y="2484453"/>
                <a:ext cx="3703200" cy="831599"/>
              </a:xfrm>
              <a:prstGeom prst="rect">
                <a:avLst/>
              </a:prstGeom>
              <a:noFill/>
              <a:ln>
                <a:noFill/>
              </a:ln>
            </p:spPr>
            <p:txBody>
              <a:bodyPr anchorCtr="0" anchor="ctr" bIns="91425" lIns="91425" rIns="91425" wrap="square" tIns="91425">
                <a:noAutofit/>
              </a:bodyPr>
              <a:lstStyle/>
              <a:p>
                <a:pPr indent="0" lvl="0" marL="0" marR="0" rtl="0" algn="ctr">
                  <a:lnSpc>
                    <a:spcPct val="100000"/>
                  </a:lnSpc>
                  <a:spcBef>
                    <a:spcPts val="0"/>
                  </a:spcBef>
                  <a:spcAft>
                    <a:spcPts val="0"/>
                  </a:spcAft>
                  <a:buClr>
                    <a:srgbClr val="434343"/>
                  </a:buClr>
                  <a:buFont typeface="Roboto"/>
                  <a:buNone/>
                </a:pPr>
                <a:r>
                  <a:rPr b="1" i="0" lang="en" sz="2400" u="none" cap="none" strike="noStrike">
                    <a:solidFill>
                      <a:srgbClr val="434343"/>
                    </a:solidFill>
                    <a:latin typeface="Roboto"/>
                    <a:ea typeface="Roboto"/>
                    <a:cs typeface="Roboto"/>
                    <a:sym typeface="Roboto"/>
                  </a:rPr>
                  <a:t>Lower acquisition costs </a:t>
                </a:r>
              </a:p>
            </p:txBody>
          </p:sp>
        </p:grpSp>
        <p:grpSp>
          <p:nvGrpSpPr>
            <p:cNvPr id="910" name="Shape 910"/>
            <p:cNvGrpSpPr/>
            <p:nvPr/>
          </p:nvGrpSpPr>
          <p:grpSpPr>
            <a:xfrm>
              <a:off x="4175081" y="875239"/>
              <a:ext cx="1722173" cy="1675756"/>
              <a:chOff x="3882845" y="188541"/>
              <a:chExt cx="2181900" cy="2103900"/>
            </a:xfrm>
          </p:grpSpPr>
          <p:sp>
            <p:nvSpPr>
              <p:cNvPr id="911" name="Shape 911"/>
              <p:cNvSpPr/>
              <p:nvPr/>
            </p:nvSpPr>
            <p:spPr>
              <a:xfrm flipH="1">
                <a:off x="3914600" y="188541"/>
                <a:ext cx="2103900" cy="2103900"/>
              </a:xfrm>
              <a:prstGeom prst="ellipse">
                <a:avLst/>
              </a:prstGeom>
              <a:solidFill>
                <a:srgbClr val="304FFE"/>
              </a:solidFill>
              <a:ln cap="flat" cmpd="sng" w="19050">
                <a:solidFill>
                  <a:srgbClr val="FFFFFF"/>
                </a:solidFill>
                <a:prstDash val="solid"/>
                <a:round/>
                <a:headEnd len="med" w="med" type="none"/>
                <a:tailEnd len="med" w="med" type="none"/>
              </a:ln>
            </p:spPr>
            <p:txBody>
              <a:bodyPr anchorCtr="0" anchor="ctr" bIns="91425" lIns="91425"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1" i="0" sz="1400" u="none" cap="none" strike="noStrike">
                  <a:solidFill>
                    <a:srgbClr val="000000"/>
                  </a:solidFill>
                  <a:latin typeface="Roboto"/>
                  <a:ea typeface="Roboto"/>
                  <a:cs typeface="Roboto"/>
                  <a:sym typeface="Roboto"/>
                </a:endParaRPr>
              </a:p>
            </p:txBody>
          </p:sp>
          <p:sp>
            <p:nvSpPr>
              <p:cNvPr id="912" name="Shape 912"/>
              <p:cNvSpPr txBox="1"/>
              <p:nvPr/>
            </p:nvSpPr>
            <p:spPr>
              <a:xfrm flipH="1">
                <a:off x="3882845" y="543154"/>
                <a:ext cx="2181900" cy="961200"/>
              </a:xfrm>
              <a:prstGeom prst="rect">
                <a:avLst/>
              </a:prstGeom>
              <a:noFill/>
              <a:ln>
                <a:noFill/>
              </a:ln>
            </p:spPr>
            <p:txBody>
              <a:bodyPr anchorCtr="0" anchor="ctr" bIns="91425" lIns="91425" rIns="91425" wrap="square" tIns="91425">
                <a:noAutofit/>
              </a:bodyPr>
              <a:lstStyle/>
              <a:p>
                <a:pPr indent="0" lvl="0" marL="0" marR="0" rtl="0" algn="ctr">
                  <a:lnSpc>
                    <a:spcPct val="100000"/>
                  </a:lnSpc>
                  <a:spcBef>
                    <a:spcPts val="0"/>
                  </a:spcBef>
                  <a:spcAft>
                    <a:spcPts val="0"/>
                  </a:spcAft>
                  <a:buClr>
                    <a:srgbClr val="FFFFFF"/>
                  </a:buClr>
                  <a:buFont typeface="Roboto"/>
                  <a:buNone/>
                </a:pPr>
                <a:r>
                  <a:rPr b="1" i="0" lang="en" sz="2400" u="none" cap="none" strike="noStrike">
                    <a:solidFill>
                      <a:srgbClr val="FFFFFF"/>
                    </a:solidFill>
                    <a:latin typeface="Roboto"/>
                    <a:ea typeface="Roboto"/>
                    <a:cs typeface="Roboto"/>
                    <a:sym typeface="Roboto"/>
                  </a:rPr>
                  <a:t>Improve</a:t>
                </a:r>
              </a:p>
              <a:p>
                <a:pPr indent="0" lvl="0" marL="0" marR="0" rtl="0" algn="ctr">
                  <a:lnSpc>
                    <a:spcPct val="100000"/>
                  </a:lnSpc>
                  <a:spcBef>
                    <a:spcPts val="0"/>
                  </a:spcBef>
                  <a:spcAft>
                    <a:spcPts val="0"/>
                  </a:spcAft>
                  <a:buClr>
                    <a:srgbClr val="FFFFFF"/>
                  </a:buClr>
                  <a:buFont typeface="Roboto"/>
                  <a:buNone/>
                </a:pPr>
                <a:r>
                  <a:rPr b="1" i="0" lang="en" sz="2400" u="none" cap="none" strike="noStrike">
                    <a:solidFill>
                      <a:srgbClr val="FFFFFF"/>
                    </a:solidFill>
                    <a:latin typeface="Roboto"/>
                    <a:ea typeface="Roboto"/>
                    <a:cs typeface="Roboto"/>
                    <a:sym typeface="Roboto"/>
                  </a:rPr>
                  <a:t>conversion</a:t>
                </a:r>
              </a:p>
            </p:txBody>
          </p:sp>
        </p:grpSp>
        <p:sp>
          <p:nvSpPr>
            <p:cNvPr id="913" name="Shape 913"/>
            <p:cNvSpPr txBox="1"/>
            <p:nvPr/>
          </p:nvSpPr>
          <p:spPr>
            <a:xfrm flipH="1">
              <a:off x="5078431" y="4149212"/>
              <a:ext cx="2897700" cy="428400"/>
            </a:xfrm>
            <a:prstGeom prst="rect">
              <a:avLst/>
            </a:prstGeom>
            <a:noFill/>
            <a:ln>
              <a:noFill/>
            </a:ln>
          </p:spPr>
          <p:txBody>
            <a:bodyPr anchorCtr="0" anchor="ctr" bIns="91425" lIns="91425" rIns="91425" wrap="square" tIns="91425">
              <a:noAutofit/>
            </a:bodyPr>
            <a:lstStyle/>
            <a:p>
              <a:pPr indent="0" lvl="0" marL="0" marR="0" rtl="0" algn="ctr">
                <a:lnSpc>
                  <a:spcPct val="100000"/>
                </a:lnSpc>
                <a:spcBef>
                  <a:spcPts val="0"/>
                </a:spcBef>
                <a:spcAft>
                  <a:spcPts val="0"/>
                </a:spcAft>
                <a:buClr>
                  <a:srgbClr val="434343"/>
                </a:buClr>
                <a:buFont typeface="Roboto"/>
                <a:buNone/>
              </a:pPr>
              <a:r>
                <a:rPr b="1" i="0" lang="en" sz="2400" u="none" cap="none" strike="noStrike">
                  <a:solidFill>
                    <a:srgbClr val="434343"/>
                  </a:solidFill>
                  <a:latin typeface="Roboto"/>
                  <a:ea typeface="Roboto"/>
                  <a:cs typeface="Roboto"/>
                  <a:sym typeface="Roboto"/>
                </a:rPr>
                <a:t>Increase potential reach</a:t>
              </a:r>
            </a:p>
          </p:txBody>
        </p:sp>
      </p:gr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7" name="Shape 917"/>
        <p:cNvGrpSpPr/>
        <p:nvPr/>
      </p:nvGrpSpPr>
      <p:grpSpPr>
        <a:xfrm>
          <a:off x="0" y="0"/>
          <a:ext cx="0" cy="0"/>
          <a:chOff x="0" y="0"/>
          <a:chExt cx="0" cy="0"/>
        </a:xfrm>
      </p:grpSpPr>
      <p:sp>
        <p:nvSpPr>
          <p:cNvPr id="918" name="Shape 918"/>
          <p:cNvSpPr txBox="1"/>
          <p:nvPr>
            <p:ph idx="4294967295" type="title"/>
          </p:nvPr>
        </p:nvSpPr>
        <p:spPr>
          <a:xfrm>
            <a:off x="664350" y="0"/>
            <a:ext cx="8423100" cy="4632000"/>
          </a:xfrm>
          <a:prstGeom prst="rect">
            <a:avLst/>
          </a:prstGeom>
          <a:noFill/>
          <a:ln>
            <a:noFill/>
          </a:ln>
        </p:spPr>
        <p:txBody>
          <a:bodyPr anchorCtr="0" anchor="ctr" bIns="91425" lIns="91425" rIns="91425" wrap="square" tIns="91425">
            <a:noAutofit/>
          </a:bodyPr>
          <a:lstStyle/>
          <a:p>
            <a:pPr indent="0" lvl="0" marL="0" marR="0" rtl="0" algn="l">
              <a:lnSpc>
                <a:spcPct val="100000"/>
              </a:lnSpc>
              <a:spcBef>
                <a:spcPts val="0"/>
              </a:spcBef>
              <a:spcAft>
                <a:spcPts val="0"/>
              </a:spcAft>
              <a:buClr>
                <a:srgbClr val="304FFE"/>
              </a:buClr>
              <a:buFont typeface="Roboto"/>
              <a:buNone/>
            </a:pPr>
            <a:r>
              <a:rPr b="1" i="0" lang="en" sz="4800" u="none" cap="none" strike="noStrike">
                <a:solidFill>
                  <a:srgbClr val="BDBDBD"/>
                </a:solidFill>
                <a:latin typeface="Roboto"/>
                <a:ea typeface="Roboto"/>
                <a:cs typeface="Roboto"/>
                <a:sym typeface="Roboto"/>
              </a:rPr>
              <a:t>Why is this important?</a:t>
            </a:r>
            <a:br>
              <a:rPr b="1" i="0" lang="en" sz="4800" u="none" cap="none" strike="noStrike">
                <a:solidFill>
                  <a:srgbClr val="BDBDBD"/>
                </a:solidFill>
                <a:latin typeface="Roboto"/>
                <a:ea typeface="Roboto"/>
                <a:cs typeface="Roboto"/>
                <a:sym typeface="Roboto"/>
              </a:rPr>
            </a:br>
          </a:p>
          <a:p>
            <a:pPr indent="0" lvl="0" marL="0" marR="0" rtl="0" algn="l">
              <a:lnSpc>
                <a:spcPct val="100000"/>
              </a:lnSpc>
              <a:spcBef>
                <a:spcPts val="0"/>
              </a:spcBef>
              <a:spcAft>
                <a:spcPts val="0"/>
              </a:spcAft>
              <a:buClr>
                <a:srgbClr val="304FFE"/>
              </a:buClr>
              <a:buFont typeface="Roboto"/>
              <a:buNone/>
            </a:pPr>
            <a:r>
              <a:rPr b="1" i="0" lang="en" sz="4800" u="none" cap="none" strike="noStrike">
                <a:solidFill>
                  <a:srgbClr val="0000FF"/>
                </a:solidFill>
                <a:latin typeface="Roboto"/>
                <a:ea typeface="Roboto"/>
                <a:cs typeface="Roboto"/>
                <a:sym typeface="Roboto"/>
              </a:rPr>
              <a:t>How do we get started?</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18"/>
                                        </p:tgtEl>
                                        <p:attrNameLst>
                                          <p:attrName>style.visibility</p:attrName>
                                        </p:attrNameLst>
                                      </p:cBhvr>
                                      <p:to>
                                        <p:strVal val="visible"/>
                                      </p:to>
                                    </p:set>
                                    <p:animEffect filter="fade" transition="in">
                                      <p:cBhvr>
                                        <p:cTn dur="1000"/>
                                        <p:tgtEl>
                                          <p:spTgt spid="91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2" name="Shape 922"/>
        <p:cNvGrpSpPr/>
        <p:nvPr/>
      </p:nvGrpSpPr>
      <p:grpSpPr>
        <a:xfrm>
          <a:off x="0" y="0"/>
          <a:ext cx="0" cy="0"/>
          <a:chOff x="0" y="0"/>
          <a:chExt cx="0" cy="0"/>
        </a:xfrm>
      </p:grpSpPr>
      <p:sp>
        <p:nvSpPr>
          <p:cNvPr id="923" name="Shape 923"/>
          <p:cNvSpPr txBox="1"/>
          <p:nvPr>
            <p:ph type="title"/>
          </p:nvPr>
        </p:nvSpPr>
        <p:spPr>
          <a:xfrm>
            <a:off x="490250" y="450150"/>
            <a:ext cx="6367800" cy="4090800"/>
          </a:xfrm>
          <a:prstGeom prst="rect">
            <a:avLst/>
          </a:prstGeom>
          <a:noFill/>
          <a:ln>
            <a:noFill/>
          </a:ln>
        </p:spPr>
        <p:txBody>
          <a:bodyPr anchorCtr="0" anchor="ctr" bIns="91425" lIns="91425" rIns="91425" wrap="square" tIns="91425">
            <a:noAutofit/>
          </a:bodyPr>
          <a:lstStyle/>
          <a:p>
            <a:pPr indent="0" lvl="0" marL="0" marR="0" rtl="0" algn="l">
              <a:lnSpc>
                <a:spcPct val="100000"/>
              </a:lnSpc>
              <a:spcBef>
                <a:spcPts val="0"/>
              </a:spcBef>
              <a:spcAft>
                <a:spcPts val="0"/>
              </a:spcAft>
              <a:buClr>
                <a:srgbClr val="304FFE"/>
              </a:buClr>
              <a:buFont typeface="Roboto"/>
              <a:buNone/>
            </a:pPr>
            <a:r>
              <a:rPr b="1" i="0" lang="en" sz="4800" u="none" cap="none" strike="noStrike">
                <a:solidFill>
                  <a:srgbClr val="304FFE"/>
                </a:solidFill>
                <a:latin typeface="Roboto"/>
                <a:ea typeface="Roboto"/>
                <a:cs typeface="Roboto"/>
                <a:sym typeface="Roboto"/>
              </a:rPr>
              <a:t>Start from ground up</a:t>
            </a: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8" name="Shape 198"/>
        <p:cNvGrpSpPr/>
        <p:nvPr/>
      </p:nvGrpSpPr>
      <p:grpSpPr>
        <a:xfrm>
          <a:off x="0" y="0"/>
          <a:ext cx="0" cy="0"/>
          <a:chOff x="0" y="0"/>
          <a:chExt cx="0" cy="0"/>
        </a:xfrm>
      </p:grpSpPr>
      <p:sp>
        <p:nvSpPr>
          <p:cNvPr id="199" name="Shape 199"/>
          <p:cNvSpPr txBox="1"/>
          <p:nvPr>
            <p:ph type="title"/>
          </p:nvPr>
        </p:nvSpPr>
        <p:spPr>
          <a:xfrm>
            <a:off x="50" y="450150"/>
            <a:ext cx="9144000" cy="4090800"/>
          </a:xfrm>
          <a:prstGeom prst="rect">
            <a:avLst/>
          </a:prstGeom>
          <a:noFill/>
          <a:ln>
            <a:noFill/>
          </a:ln>
        </p:spPr>
        <p:txBody>
          <a:bodyPr anchorCtr="0" anchor="ctr" bIns="91425" lIns="91425" rIns="91425" wrap="square" tIns="91425">
            <a:noAutofit/>
          </a:bodyPr>
          <a:lstStyle/>
          <a:p>
            <a:pPr indent="0" lvl="0" marL="0" marR="0" rtl="0" algn="ctr">
              <a:lnSpc>
                <a:spcPct val="100000"/>
              </a:lnSpc>
              <a:spcBef>
                <a:spcPts val="0"/>
              </a:spcBef>
              <a:spcAft>
                <a:spcPts val="0"/>
              </a:spcAft>
              <a:buClr>
                <a:srgbClr val="304FFE"/>
              </a:buClr>
              <a:buFont typeface="Roboto"/>
              <a:buNone/>
            </a:pPr>
            <a:r>
              <a:rPr b="1" i="0" lang="en" sz="4800" u="none" cap="none" strike="noStrike">
                <a:solidFill>
                  <a:srgbClr val="304FFE"/>
                </a:solidFill>
                <a:latin typeface="Roboto"/>
                <a:ea typeface="Roboto"/>
                <a:cs typeface="Roboto"/>
                <a:sym typeface="Roboto"/>
              </a:rPr>
              <a:t>The hardest problem with</a:t>
            </a:r>
            <a:br>
              <a:rPr b="1" i="0" lang="en" sz="4800" u="none" cap="none" strike="noStrike">
                <a:solidFill>
                  <a:srgbClr val="304FFE"/>
                </a:solidFill>
                <a:latin typeface="Roboto"/>
                <a:ea typeface="Roboto"/>
                <a:cs typeface="Roboto"/>
                <a:sym typeface="Roboto"/>
              </a:rPr>
            </a:br>
            <a:r>
              <a:rPr b="1" i="0" lang="en" sz="4800" u="none" cap="none" strike="noStrike">
                <a:solidFill>
                  <a:srgbClr val="304FFE"/>
                </a:solidFill>
                <a:latin typeface="Roboto"/>
                <a:ea typeface="Roboto"/>
                <a:cs typeface="Roboto"/>
                <a:sym typeface="Roboto"/>
              </a:rPr>
              <a:t>software is distribution</a:t>
            </a: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7" name="Shape 927"/>
        <p:cNvGrpSpPr/>
        <p:nvPr/>
      </p:nvGrpSpPr>
      <p:grpSpPr>
        <a:xfrm>
          <a:off x="0" y="0"/>
          <a:ext cx="0" cy="0"/>
          <a:chOff x="0" y="0"/>
          <a:chExt cx="0" cy="0"/>
        </a:xfrm>
      </p:grpSpPr>
      <p:sp>
        <p:nvSpPr>
          <p:cNvPr id="928" name="Shape 928"/>
          <p:cNvSpPr txBox="1"/>
          <p:nvPr/>
        </p:nvSpPr>
        <p:spPr>
          <a:xfrm>
            <a:off x="1007448" y="4538175"/>
            <a:ext cx="4258200" cy="433500"/>
          </a:xfrm>
          <a:prstGeom prst="rect">
            <a:avLst/>
          </a:prstGeom>
          <a:noFill/>
          <a:ln>
            <a:noFill/>
          </a:ln>
        </p:spPr>
        <p:txBody>
          <a:bodyPr anchorCtr="0" anchor="ctr" bIns="34275" lIns="34275" rIns="34275" wrap="square" tIns="34275">
            <a:noAutofit/>
          </a:bodyPr>
          <a:lstStyle/>
          <a:p>
            <a:pPr indent="0" lvl="0" marL="0" marR="0" rtl="0" algn="ctr">
              <a:lnSpc>
                <a:spcPct val="100000"/>
              </a:lnSpc>
              <a:spcBef>
                <a:spcPts val="0"/>
              </a:spcBef>
              <a:spcAft>
                <a:spcPts val="0"/>
              </a:spcAft>
              <a:buClr>
                <a:schemeClr val="accent2"/>
              </a:buClr>
              <a:buFont typeface="Roboto"/>
              <a:buNone/>
            </a:pPr>
            <a:r>
              <a:rPr b="0" i="0" lang="en" sz="1800" u="none" cap="none" strike="noStrike">
                <a:solidFill>
                  <a:schemeClr val="accent2"/>
                </a:solidFill>
                <a:latin typeface="Roboto"/>
                <a:ea typeface="Roboto"/>
                <a:cs typeface="Roboto"/>
                <a:sym typeface="Roboto"/>
              </a:rPr>
              <a:t>Both data points are </a:t>
            </a:r>
            <a:br>
              <a:rPr b="0" i="0" lang="en" sz="1800" u="none" cap="none" strike="noStrike">
                <a:solidFill>
                  <a:schemeClr val="accent2"/>
                </a:solidFill>
                <a:latin typeface="Roboto"/>
                <a:ea typeface="Roboto"/>
                <a:cs typeface="Roboto"/>
                <a:sym typeface="Roboto"/>
              </a:rPr>
            </a:br>
            <a:r>
              <a:rPr b="0" i="0" lang="en" sz="1800" u="none" cap="none" strike="noStrike">
                <a:solidFill>
                  <a:schemeClr val="accent2"/>
                </a:solidFill>
                <a:latin typeface="Roboto"/>
                <a:ea typeface="Roboto"/>
                <a:cs typeface="Roboto"/>
                <a:sym typeface="Roboto"/>
              </a:rPr>
              <a:t>compared to native app</a:t>
            </a:r>
          </a:p>
          <a:p>
            <a:pPr indent="0" lvl="0" marL="0" marR="0" rtl="0" algn="l">
              <a:lnSpc>
                <a:spcPct val="100000"/>
              </a:lnSpc>
              <a:spcBef>
                <a:spcPts val="0"/>
              </a:spcBef>
              <a:spcAft>
                <a:spcPts val="0"/>
              </a:spcAft>
              <a:buClr>
                <a:srgbClr val="000000"/>
              </a:buClr>
              <a:buFont typeface="Arial"/>
              <a:buNone/>
            </a:pPr>
            <a:r>
              <a:t/>
            </a:r>
            <a:endParaRPr b="0" i="0" sz="1800" u="none" cap="none" strike="noStrike">
              <a:solidFill>
                <a:schemeClr val="accent2"/>
              </a:solidFill>
              <a:latin typeface="Roboto"/>
              <a:ea typeface="Roboto"/>
              <a:cs typeface="Roboto"/>
              <a:sym typeface="Roboto"/>
            </a:endParaRPr>
          </a:p>
        </p:txBody>
      </p:sp>
      <p:pic>
        <p:nvPicPr>
          <p:cNvPr descr="icon.png" id="929" name="Shape 929"/>
          <p:cNvPicPr preferRelativeResize="0"/>
          <p:nvPr/>
        </p:nvPicPr>
        <p:blipFill rotWithShape="1">
          <a:blip r:embed="rId3">
            <a:alphaModFix/>
          </a:blip>
          <a:srcRect b="8" l="0" r="0" t="9"/>
          <a:stretch/>
        </p:blipFill>
        <p:spPr>
          <a:xfrm>
            <a:off x="5480429" y="2820233"/>
            <a:ext cx="87243" cy="95709"/>
          </a:xfrm>
          <a:prstGeom prst="rect">
            <a:avLst/>
          </a:prstGeom>
          <a:noFill/>
          <a:ln>
            <a:noFill/>
          </a:ln>
        </p:spPr>
      </p:pic>
      <p:pic>
        <p:nvPicPr>
          <p:cNvPr id="930" name="Shape 930"/>
          <p:cNvPicPr preferRelativeResize="0"/>
          <p:nvPr/>
        </p:nvPicPr>
        <p:blipFill rotWithShape="1">
          <a:blip r:embed="rId4">
            <a:alphaModFix/>
          </a:blip>
          <a:srcRect b="0" l="0" r="0" t="0"/>
          <a:stretch/>
        </p:blipFill>
        <p:spPr>
          <a:xfrm>
            <a:off x="5460518" y="-19424"/>
            <a:ext cx="2881563" cy="5143498"/>
          </a:xfrm>
          <a:prstGeom prst="rect">
            <a:avLst/>
          </a:prstGeom>
          <a:noFill/>
          <a:ln>
            <a:noFill/>
          </a:ln>
        </p:spPr>
      </p:pic>
      <p:pic>
        <p:nvPicPr>
          <p:cNvPr id="931" name="Shape 931"/>
          <p:cNvPicPr preferRelativeResize="0"/>
          <p:nvPr/>
        </p:nvPicPr>
        <p:blipFill rotWithShape="1">
          <a:blip r:embed="rId5">
            <a:alphaModFix/>
          </a:blip>
          <a:srcRect b="0" l="0" r="0" t="0"/>
          <a:stretch/>
        </p:blipFill>
        <p:spPr>
          <a:xfrm>
            <a:off x="5889747" y="754825"/>
            <a:ext cx="2023099" cy="3596652"/>
          </a:xfrm>
          <a:prstGeom prst="rect">
            <a:avLst/>
          </a:prstGeom>
          <a:noFill/>
          <a:ln>
            <a:noFill/>
          </a:ln>
        </p:spPr>
      </p:pic>
      <p:pic>
        <p:nvPicPr>
          <p:cNvPr descr="konga-logo.jpg" id="932" name="Shape 932"/>
          <p:cNvPicPr preferRelativeResize="0"/>
          <p:nvPr/>
        </p:nvPicPr>
        <p:blipFill rotWithShape="1">
          <a:blip r:embed="rId6">
            <a:alphaModFix/>
          </a:blip>
          <a:srcRect b="0" l="0" r="0" t="0"/>
          <a:stretch/>
        </p:blipFill>
        <p:spPr>
          <a:xfrm>
            <a:off x="1780498" y="349148"/>
            <a:ext cx="2323901" cy="639849"/>
          </a:xfrm>
          <a:prstGeom prst="rect">
            <a:avLst/>
          </a:prstGeom>
          <a:noFill/>
          <a:ln>
            <a:noFill/>
          </a:ln>
        </p:spPr>
      </p:pic>
      <p:sp>
        <p:nvSpPr>
          <p:cNvPr id="933" name="Shape 933"/>
          <p:cNvSpPr txBox="1"/>
          <p:nvPr/>
        </p:nvSpPr>
        <p:spPr>
          <a:xfrm>
            <a:off x="879949" y="1256750"/>
            <a:ext cx="4513200" cy="2342400"/>
          </a:xfrm>
          <a:prstGeom prst="rect">
            <a:avLst/>
          </a:prstGeom>
          <a:noFill/>
          <a:ln>
            <a:noFill/>
          </a:ln>
        </p:spPr>
        <p:txBody>
          <a:bodyPr anchorCtr="0" anchor="t" bIns="91425" lIns="91425" rIns="91425" wrap="square" tIns="91425">
            <a:noAutofit/>
          </a:bodyPr>
          <a:lstStyle/>
          <a:p>
            <a:pPr indent="0" lvl="0" marL="0" marR="0" rtl="0" algn="ctr">
              <a:lnSpc>
                <a:spcPct val="100000"/>
              </a:lnSpc>
              <a:spcBef>
                <a:spcPts val="0"/>
              </a:spcBef>
              <a:spcAft>
                <a:spcPts val="0"/>
              </a:spcAft>
              <a:buClr>
                <a:srgbClr val="304FFE"/>
              </a:buClr>
              <a:buFont typeface="Roboto"/>
              <a:buNone/>
            </a:pPr>
            <a:r>
              <a:rPr b="1" i="0" lang="en" sz="3600" u="none" cap="none" strike="noStrike">
                <a:solidFill>
                  <a:srgbClr val="304FFE"/>
                </a:solidFill>
                <a:latin typeface="Roboto"/>
                <a:ea typeface="Roboto"/>
                <a:cs typeface="Roboto"/>
                <a:sym typeface="Roboto"/>
              </a:rPr>
              <a:t>92% less data</a:t>
            </a:r>
            <a:r>
              <a:rPr b="1" i="0" lang="en" sz="6000" u="none" cap="none" strike="noStrike">
                <a:solidFill>
                  <a:srgbClr val="78909C"/>
                </a:solidFill>
                <a:latin typeface="Roboto"/>
                <a:ea typeface="Roboto"/>
                <a:cs typeface="Roboto"/>
                <a:sym typeface="Roboto"/>
              </a:rPr>
              <a:t> </a:t>
            </a:r>
          </a:p>
          <a:p>
            <a:pPr indent="0" lvl="0" marL="0" marR="0" rtl="0" algn="ctr">
              <a:lnSpc>
                <a:spcPct val="100000"/>
              </a:lnSpc>
              <a:spcBef>
                <a:spcPts val="0"/>
              </a:spcBef>
              <a:spcAft>
                <a:spcPts val="0"/>
              </a:spcAft>
              <a:buClr>
                <a:srgbClr val="666666"/>
              </a:buClr>
              <a:buFont typeface="Roboto"/>
              <a:buNone/>
            </a:pPr>
            <a:r>
              <a:rPr b="0" i="0" lang="en" sz="1800" u="none" cap="none" strike="noStrike">
                <a:solidFill>
                  <a:srgbClr val="666666"/>
                </a:solidFill>
                <a:latin typeface="Roboto"/>
                <a:ea typeface="Roboto"/>
                <a:cs typeface="Roboto"/>
                <a:sym typeface="Roboto"/>
              </a:rPr>
              <a:t>for initial load</a:t>
            </a:r>
            <a:br>
              <a:rPr b="0" i="0" lang="en" sz="1800" u="none" cap="none" strike="noStrike">
                <a:solidFill>
                  <a:srgbClr val="666666"/>
                </a:solidFill>
                <a:latin typeface="Roboto"/>
                <a:ea typeface="Roboto"/>
                <a:cs typeface="Roboto"/>
                <a:sym typeface="Roboto"/>
              </a:rPr>
            </a:br>
            <a:r>
              <a:rPr b="1" i="0" lang="en" sz="3600" u="none" cap="none" strike="noStrike">
                <a:solidFill>
                  <a:srgbClr val="304FFE"/>
                </a:solidFill>
                <a:latin typeface="Roboto"/>
                <a:ea typeface="Roboto"/>
                <a:cs typeface="Roboto"/>
                <a:sym typeface="Roboto"/>
              </a:rPr>
              <a:t>82% less data</a:t>
            </a:r>
            <a:r>
              <a:rPr b="1" i="0" lang="en" sz="6000" u="none" cap="none" strike="noStrike">
                <a:solidFill>
                  <a:schemeClr val="accent3"/>
                </a:solidFill>
                <a:latin typeface="Roboto"/>
                <a:ea typeface="Roboto"/>
                <a:cs typeface="Roboto"/>
                <a:sym typeface="Roboto"/>
              </a:rPr>
              <a:t> </a:t>
            </a:r>
          </a:p>
          <a:p>
            <a:pPr indent="0" lvl="0" marL="0" marR="0" rtl="0" algn="ctr">
              <a:lnSpc>
                <a:spcPct val="100000"/>
              </a:lnSpc>
              <a:spcBef>
                <a:spcPts val="0"/>
              </a:spcBef>
              <a:spcAft>
                <a:spcPts val="0"/>
              </a:spcAft>
              <a:buClr>
                <a:schemeClr val="dk1"/>
              </a:buClr>
              <a:buFont typeface="Arial"/>
              <a:buNone/>
            </a:pPr>
            <a:r>
              <a:rPr b="0" i="0" lang="en" sz="1800" u="none" cap="none" strike="noStrike">
                <a:solidFill>
                  <a:srgbClr val="666666"/>
                </a:solidFill>
                <a:latin typeface="Roboto"/>
                <a:ea typeface="Roboto"/>
                <a:cs typeface="Roboto"/>
                <a:sym typeface="Roboto"/>
              </a:rPr>
              <a:t>to complete first transaction</a:t>
            </a:r>
          </a:p>
          <a:p>
            <a:pPr indent="0" lvl="0" marL="0" marR="0" rtl="0" algn="ctr">
              <a:lnSpc>
                <a:spcPct val="115000"/>
              </a:lnSpc>
              <a:spcBef>
                <a:spcPts val="0"/>
              </a:spcBef>
              <a:spcAft>
                <a:spcPts val="0"/>
              </a:spcAft>
              <a:buClr>
                <a:srgbClr val="000000"/>
              </a:buClr>
              <a:buFont typeface="Arial"/>
              <a:buNone/>
            </a:pPr>
            <a:r>
              <a:t/>
            </a:r>
            <a:endParaRPr b="0" i="0" sz="1800" u="none" cap="none" strike="noStrike">
              <a:solidFill>
                <a:srgbClr val="666666"/>
              </a:solidFill>
              <a:latin typeface="Roboto"/>
              <a:ea typeface="Roboto"/>
              <a:cs typeface="Roboto"/>
              <a:sym typeface="Roboto"/>
            </a:endParaRPr>
          </a:p>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rgbClr val="666666"/>
              </a:solidFill>
              <a:latin typeface="Roboto"/>
              <a:ea typeface="Roboto"/>
              <a:cs typeface="Roboto"/>
              <a:sym typeface="Robo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33"/>
                                        </p:tgtEl>
                                        <p:attrNameLst>
                                          <p:attrName>style.visibility</p:attrName>
                                        </p:attrNameLst>
                                      </p:cBhvr>
                                      <p:to>
                                        <p:strVal val="visible"/>
                                      </p:to>
                                    </p:set>
                                    <p:animEffect filter="fade" transition="in">
                                      <p:cBhvr>
                                        <p:cTn dur="1000"/>
                                        <p:tgtEl>
                                          <p:spTgt spid="93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37" name="Shape 937"/>
        <p:cNvGrpSpPr/>
        <p:nvPr/>
      </p:nvGrpSpPr>
      <p:grpSpPr>
        <a:xfrm>
          <a:off x="0" y="0"/>
          <a:ext cx="0" cy="0"/>
          <a:chOff x="0" y="0"/>
          <a:chExt cx="0" cy="0"/>
        </a:xfrm>
      </p:grpSpPr>
      <p:sp>
        <p:nvSpPr>
          <p:cNvPr id="938" name="Shape 938"/>
          <p:cNvSpPr txBox="1"/>
          <p:nvPr>
            <p:ph type="title"/>
          </p:nvPr>
        </p:nvSpPr>
        <p:spPr>
          <a:xfrm>
            <a:off x="490250" y="450150"/>
            <a:ext cx="6367800" cy="4090800"/>
          </a:xfrm>
          <a:prstGeom prst="rect">
            <a:avLst/>
          </a:prstGeom>
          <a:noFill/>
          <a:ln>
            <a:noFill/>
          </a:ln>
        </p:spPr>
        <p:txBody>
          <a:bodyPr anchorCtr="0" anchor="ctr" bIns="91425" lIns="91425" rIns="91425" wrap="square" tIns="91425">
            <a:noAutofit/>
          </a:bodyPr>
          <a:lstStyle/>
          <a:p>
            <a:pPr indent="0" lvl="0" marL="0" marR="0" rtl="0" algn="l">
              <a:lnSpc>
                <a:spcPct val="100000"/>
              </a:lnSpc>
              <a:spcBef>
                <a:spcPts val="0"/>
              </a:spcBef>
              <a:spcAft>
                <a:spcPts val="0"/>
              </a:spcAft>
              <a:buClr>
                <a:srgbClr val="304FFE"/>
              </a:buClr>
              <a:buFont typeface="Roboto"/>
              <a:buNone/>
            </a:pPr>
            <a:r>
              <a:rPr b="1" i="0" lang="en" sz="4800" u="none" cap="none" strike="noStrike">
                <a:solidFill>
                  <a:srgbClr val="304FFE"/>
                </a:solidFill>
                <a:latin typeface="Roboto"/>
                <a:ea typeface="Roboto"/>
                <a:cs typeface="Roboto"/>
                <a:sym typeface="Roboto"/>
              </a:rPr>
              <a:t>Build a simple version</a:t>
            </a:r>
            <a:r>
              <a:rPr b="1" i="0" lang="en" sz="4800" u="none" cap="none" strike="noStrike">
                <a:solidFill>
                  <a:srgbClr val="304FFE"/>
                </a:solidFill>
                <a:latin typeface="Source Sans Pro"/>
                <a:ea typeface="Source Sans Pro"/>
                <a:cs typeface="Source Sans Pro"/>
                <a:sym typeface="Source Sans Pro"/>
              </a:rPr>
              <a:t> </a:t>
            </a: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2" name="Shape 942"/>
        <p:cNvGrpSpPr/>
        <p:nvPr/>
      </p:nvGrpSpPr>
      <p:grpSpPr>
        <a:xfrm>
          <a:off x="0" y="0"/>
          <a:ext cx="0" cy="0"/>
          <a:chOff x="0" y="0"/>
          <a:chExt cx="0" cy="0"/>
        </a:xfrm>
      </p:grpSpPr>
      <p:pic>
        <p:nvPicPr>
          <p:cNvPr descr="icon.png" id="943" name="Shape 943"/>
          <p:cNvPicPr preferRelativeResize="0"/>
          <p:nvPr/>
        </p:nvPicPr>
        <p:blipFill rotWithShape="1">
          <a:blip r:embed="rId3">
            <a:alphaModFix/>
          </a:blip>
          <a:srcRect b="8" l="0" r="0" t="9"/>
          <a:stretch/>
        </p:blipFill>
        <p:spPr>
          <a:xfrm>
            <a:off x="5480429" y="2058233"/>
            <a:ext cx="87243" cy="95709"/>
          </a:xfrm>
          <a:prstGeom prst="rect">
            <a:avLst/>
          </a:prstGeom>
          <a:noFill/>
          <a:ln>
            <a:noFill/>
          </a:ln>
        </p:spPr>
      </p:pic>
      <p:pic>
        <p:nvPicPr>
          <p:cNvPr id="944" name="Shape 944"/>
          <p:cNvPicPr preferRelativeResize="0"/>
          <p:nvPr/>
        </p:nvPicPr>
        <p:blipFill rotWithShape="1">
          <a:blip r:embed="rId4">
            <a:alphaModFix/>
          </a:blip>
          <a:srcRect b="0" l="0" r="0" t="0"/>
          <a:stretch/>
        </p:blipFill>
        <p:spPr>
          <a:xfrm>
            <a:off x="10867243" y="-293049"/>
            <a:ext cx="2881563" cy="5143498"/>
          </a:xfrm>
          <a:prstGeom prst="rect">
            <a:avLst/>
          </a:prstGeom>
          <a:noFill/>
          <a:ln>
            <a:noFill/>
          </a:ln>
        </p:spPr>
      </p:pic>
      <p:pic>
        <p:nvPicPr>
          <p:cNvPr id="945" name="Shape 945"/>
          <p:cNvPicPr preferRelativeResize="0"/>
          <p:nvPr/>
        </p:nvPicPr>
        <p:blipFill rotWithShape="1">
          <a:blip r:embed="rId5">
            <a:alphaModFix/>
          </a:blip>
          <a:srcRect b="0" l="0" r="0" t="0"/>
          <a:stretch/>
        </p:blipFill>
        <p:spPr>
          <a:xfrm>
            <a:off x="11245212" y="487555"/>
            <a:ext cx="2102150" cy="3736575"/>
          </a:xfrm>
          <a:prstGeom prst="rect">
            <a:avLst/>
          </a:prstGeom>
          <a:noFill/>
          <a:ln>
            <a:noFill/>
          </a:ln>
        </p:spPr>
      </p:pic>
      <p:pic>
        <p:nvPicPr>
          <p:cNvPr id="946" name="Shape 946"/>
          <p:cNvPicPr preferRelativeResize="0"/>
          <p:nvPr/>
        </p:nvPicPr>
        <p:blipFill rotWithShape="1">
          <a:blip r:embed="rId4">
            <a:alphaModFix/>
          </a:blip>
          <a:srcRect b="0" l="0" r="0" t="0"/>
          <a:stretch/>
        </p:blipFill>
        <p:spPr>
          <a:xfrm>
            <a:off x="5685868" y="-95624"/>
            <a:ext cx="2881563" cy="5143498"/>
          </a:xfrm>
          <a:prstGeom prst="rect">
            <a:avLst/>
          </a:prstGeom>
          <a:noFill/>
          <a:ln>
            <a:noFill/>
          </a:ln>
        </p:spPr>
      </p:pic>
      <p:pic>
        <p:nvPicPr>
          <p:cNvPr id="947" name="Shape 947"/>
          <p:cNvPicPr preferRelativeResize="0"/>
          <p:nvPr/>
        </p:nvPicPr>
        <p:blipFill rotWithShape="1">
          <a:blip r:embed="rId6">
            <a:alphaModFix/>
          </a:blip>
          <a:srcRect b="0" l="0" r="0" t="0"/>
          <a:stretch/>
        </p:blipFill>
        <p:spPr>
          <a:xfrm>
            <a:off x="6102918" y="634949"/>
            <a:ext cx="2022375" cy="3594750"/>
          </a:xfrm>
          <a:prstGeom prst="rect">
            <a:avLst/>
          </a:prstGeom>
          <a:noFill/>
          <a:ln>
            <a:noFill/>
          </a:ln>
        </p:spPr>
      </p:pic>
      <p:sp>
        <p:nvSpPr>
          <p:cNvPr id="948" name="Shape 948"/>
          <p:cNvSpPr txBox="1"/>
          <p:nvPr/>
        </p:nvSpPr>
        <p:spPr>
          <a:xfrm>
            <a:off x="1794349" y="1485350"/>
            <a:ext cx="4513200" cy="2342400"/>
          </a:xfrm>
          <a:prstGeom prst="rect">
            <a:avLst/>
          </a:prstGeom>
          <a:noFill/>
          <a:ln>
            <a:noFill/>
          </a:ln>
        </p:spPr>
        <p:txBody>
          <a:bodyPr anchorCtr="0" anchor="t" bIns="91425" lIns="91425" rIns="91425" wrap="square" tIns="91425">
            <a:noAutofit/>
          </a:bodyPr>
          <a:lstStyle/>
          <a:p>
            <a:pPr indent="0" lvl="0" marL="0" marR="0" rtl="0" algn="ctr">
              <a:lnSpc>
                <a:spcPct val="100000"/>
              </a:lnSpc>
              <a:spcBef>
                <a:spcPts val="0"/>
              </a:spcBef>
              <a:spcAft>
                <a:spcPts val="0"/>
              </a:spcAft>
              <a:buClr>
                <a:srgbClr val="304FFE"/>
              </a:buClr>
              <a:buFont typeface="Roboto"/>
              <a:buNone/>
            </a:pPr>
            <a:r>
              <a:rPr b="1" i="0" lang="en" sz="7200" u="none" cap="none" strike="noStrike">
                <a:solidFill>
                  <a:srgbClr val="304FFE"/>
                </a:solidFill>
                <a:latin typeface="Roboto"/>
                <a:ea typeface="Roboto"/>
                <a:cs typeface="Roboto"/>
                <a:sym typeface="Roboto"/>
              </a:rPr>
              <a:t>&lt;1s</a:t>
            </a:r>
            <a:r>
              <a:rPr b="1" i="0" lang="en" sz="6000" u="none" cap="none" strike="noStrike">
                <a:solidFill>
                  <a:srgbClr val="78909C"/>
                </a:solidFill>
                <a:latin typeface="Roboto"/>
                <a:ea typeface="Roboto"/>
                <a:cs typeface="Roboto"/>
                <a:sym typeface="Roboto"/>
              </a:rPr>
              <a:t> </a:t>
            </a:r>
          </a:p>
          <a:p>
            <a:pPr indent="0" lvl="0" marL="0" marR="0" rtl="0" algn="ctr">
              <a:lnSpc>
                <a:spcPct val="115000"/>
              </a:lnSpc>
              <a:spcBef>
                <a:spcPts val="0"/>
              </a:spcBef>
              <a:spcAft>
                <a:spcPts val="0"/>
              </a:spcAft>
              <a:buClr>
                <a:srgbClr val="666666"/>
              </a:buClr>
              <a:buFont typeface="Roboto"/>
              <a:buNone/>
            </a:pPr>
            <a:r>
              <a:rPr b="1" i="0" lang="en" sz="1800" u="none" cap="none" strike="noStrike">
                <a:solidFill>
                  <a:srgbClr val="666666"/>
                </a:solidFill>
                <a:latin typeface="Roboto"/>
                <a:ea typeface="Roboto"/>
                <a:cs typeface="Roboto"/>
                <a:sym typeface="Roboto"/>
              </a:rPr>
              <a:t>initial loading time </a:t>
            </a:r>
            <a:r>
              <a:rPr b="0" i="0" lang="en" sz="1800" u="none" cap="none" strike="noStrike">
                <a:solidFill>
                  <a:srgbClr val="666666"/>
                </a:solidFill>
                <a:latin typeface="Roboto"/>
                <a:ea typeface="Roboto"/>
                <a:cs typeface="Roboto"/>
                <a:sym typeface="Roboto"/>
              </a:rPr>
              <a:t>and </a:t>
            </a:r>
            <a:br>
              <a:rPr b="0" i="0" lang="en" sz="1800" u="none" cap="none" strike="noStrike">
                <a:solidFill>
                  <a:srgbClr val="666666"/>
                </a:solidFill>
                <a:latin typeface="Roboto"/>
                <a:ea typeface="Roboto"/>
                <a:cs typeface="Roboto"/>
                <a:sym typeface="Roboto"/>
              </a:rPr>
            </a:br>
            <a:r>
              <a:rPr b="0" i="0" lang="en" sz="1800" u="none" cap="none" strike="noStrike">
                <a:solidFill>
                  <a:srgbClr val="666666"/>
                </a:solidFill>
                <a:latin typeface="Roboto"/>
                <a:ea typeface="Roboto"/>
                <a:cs typeface="Roboto"/>
                <a:sym typeface="Roboto"/>
              </a:rPr>
              <a:t>even faster for sub-sequent loads</a:t>
            </a:r>
          </a:p>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rgbClr val="666666"/>
              </a:solidFill>
              <a:latin typeface="Roboto"/>
              <a:ea typeface="Roboto"/>
              <a:cs typeface="Roboto"/>
              <a:sym typeface="Roboto"/>
            </a:endParaRPr>
          </a:p>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rgbClr val="666666"/>
              </a:solidFill>
              <a:latin typeface="Roboto"/>
              <a:ea typeface="Roboto"/>
              <a:cs typeface="Roboto"/>
              <a:sym typeface="Roboto"/>
            </a:endParaRPr>
          </a:p>
        </p:txBody>
      </p:sp>
      <p:pic>
        <p:nvPicPr>
          <p:cNvPr id="949" name="Shape 949"/>
          <p:cNvPicPr preferRelativeResize="0"/>
          <p:nvPr/>
        </p:nvPicPr>
        <p:blipFill rotWithShape="1">
          <a:blip r:embed="rId7">
            <a:alphaModFix/>
          </a:blip>
          <a:srcRect b="0" l="33763" r="11521" t="0"/>
          <a:stretch/>
        </p:blipFill>
        <p:spPr>
          <a:xfrm>
            <a:off x="2692725" y="553350"/>
            <a:ext cx="2575475" cy="56399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48"/>
                                        </p:tgtEl>
                                        <p:attrNameLst>
                                          <p:attrName>style.visibility</p:attrName>
                                        </p:attrNameLst>
                                      </p:cBhvr>
                                      <p:to>
                                        <p:strVal val="visible"/>
                                      </p:to>
                                    </p:set>
                                    <p:animEffect filter="fade" transition="in">
                                      <p:cBhvr>
                                        <p:cTn dur="1000"/>
                                        <p:tgtEl>
                                          <p:spTgt spid="94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53" name="Shape 953"/>
        <p:cNvGrpSpPr/>
        <p:nvPr/>
      </p:nvGrpSpPr>
      <p:grpSpPr>
        <a:xfrm>
          <a:off x="0" y="0"/>
          <a:ext cx="0" cy="0"/>
          <a:chOff x="0" y="0"/>
          <a:chExt cx="0" cy="0"/>
        </a:xfrm>
      </p:grpSpPr>
      <p:pic>
        <p:nvPicPr>
          <p:cNvPr id="954" name="Shape 954"/>
          <p:cNvPicPr preferRelativeResize="0"/>
          <p:nvPr/>
        </p:nvPicPr>
        <p:blipFill rotWithShape="1">
          <a:blip r:embed="rId3">
            <a:alphaModFix/>
          </a:blip>
          <a:srcRect b="0" l="0" r="0" t="0"/>
          <a:stretch/>
        </p:blipFill>
        <p:spPr>
          <a:xfrm>
            <a:off x="10867243" y="-293049"/>
            <a:ext cx="2881563" cy="5143498"/>
          </a:xfrm>
          <a:prstGeom prst="rect">
            <a:avLst/>
          </a:prstGeom>
          <a:noFill/>
          <a:ln>
            <a:noFill/>
          </a:ln>
        </p:spPr>
      </p:pic>
      <p:pic>
        <p:nvPicPr>
          <p:cNvPr id="955" name="Shape 955"/>
          <p:cNvPicPr preferRelativeResize="0"/>
          <p:nvPr/>
        </p:nvPicPr>
        <p:blipFill rotWithShape="1">
          <a:blip r:embed="rId4">
            <a:alphaModFix/>
          </a:blip>
          <a:srcRect b="0" l="0" r="0" t="0"/>
          <a:stretch/>
        </p:blipFill>
        <p:spPr>
          <a:xfrm>
            <a:off x="11245212" y="487555"/>
            <a:ext cx="2102150" cy="3736575"/>
          </a:xfrm>
          <a:prstGeom prst="rect">
            <a:avLst/>
          </a:prstGeom>
          <a:noFill/>
          <a:ln>
            <a:noFill/>
          </a:ln>
        </p:spPr>
      </p:pic>
      <p:pic>
        <p:nvPicPr>
          <p:cNvPr id="956" name="Shape 956"/>
          <p:cNvPicPr preferRelativeResize="0"/>
          <p:nvPr/>
        </p:nvPicPr>
        <p:blipFill rotWithShape="1">
          <a:blip r:embed="rId3">
            <a:alphaModFix/>
          </a:blip>
          <a:srcRect b="0" l="0" r="0" t="0"/>
          <a:stretch/>
        </p:blipFill>
        <p:spPr>
          <a:xfrm>
            <a:off x="5685868" y="-95624"/>
            <a:ext cx="2881563" cy="5143498"/>
          </a:xfrm>
          <a:prstGeom prst="rect">
            <a:avLst/>
          </a:prstGeom>
          <a:noFill/>
          <a:ln>
            <a:noFill/>
          </a:ln>
        </p:spPr>
      </p:pic>
      <p:sp>
        <p:nvSpPr>
          <p:cNvPr id="957" name="Shape 957"/>
          <p:cNvSpPr txBox="1"/>
          <p:nvPr/>
        </p:nvSpPr>
        <p:spPr>
          <a:xfrm>
            <a:off x="1425599" y="1564700"/>
            <a:ext cx="3391200" cy="2342400"/>
          </a:xfrm>
          <a:prstGeom prst="rect">
            <a:avLst/>
          </a:prstGeom>
          <a:noFill/>
          <a:ln>
            <a:noFill/>
          </a:ln>
        </p:spPr>
        <p:txBody>
          <a:bodyPr anchorCtr="0" anchor="t" bIns="91425" lIns="91425" rIns="91425" wrap="square" tIns="91425">
            <a:noAutofit/>
          </a:bodyPr>
          <a:lstStyle/>
          <a:p>
            <a:pPr indent="0" lvl="0" marL="0" marR="0" rtl="0" algn="ctr">
              <a:lnSpc>
                <a:spcPct val="100000"/>
              </a:lnSpc>
              <a:spcBef>
                <a:spcPts val="0"/>
              </a:spcBef>
              <a:spcAft>
                <a:spcPts val="0"/>
              </a:spcAft>
              <a:buClr>
                <a:srgbClr val="304FFE"/>
              </a:buClr>
              <a:buFont typeface="Roboto"/>
              <a:buNone/>
            </a:pPr>
            <a:r>
              <a:rPr b="1" i="0" lang="en" sz="6000" u="none" cap="none" strike="noStrike">
                <a:solidFill>
                  <a:srgbClr val="304FFE"/>
                </a:solidFill>
                <a:latin typeface="Roboto"/>
                <a:ea typeface="Roboto"/>
                <a:cs typeface="Roboto"/>
                <a:sym typeface="Roboto"/>
              </a:rPr>
              <a:t>80ms</a:t>
            </a:r>
          </a:p>
          <a:p>
            <a:pPr indent="0" lvl="0" marL="0" marR="0" rtl="0" algn="ctr">
              <a:lnSpc>
                <a:spcPct val="115000"/>
              </a:lnSpc>
              <a:spcBef>
                <a:spcPts val="0"/>
              </a:spcBef>
              <a:spcAft>
                <a:spcPts val="0"/>
              </a:spcAft>
              <a:buClr>
                <a:srgbClr val="666666"/>
              </a:buClr>
              <a:buFont typeface="Roboto"/>
              <a:buNone/>
            </a:pPr>
            <a:r>
              <a:rPr b="0" i="0" lang="en" sz="1800" u="none" cap="none" strike="noStrike">
                <a:solidFill>
                  <a:srgbClr val="666666"/>
                </a:solidFill>
                <a:latin typeface="Roboto"/>
                <a:ea typeface="Roboto"/>
                <a:cs typeface="Roboto"/>
                <a:sym typeface="Roboto"/>
              </a:rPr>
              <a:t>article page load time in </a:t>
            </a:r>
            <a:br>
              <a:rPr b="0" i="0" lang="en" sz="1800" u="none" cap="none" strike="noStrike">
                <a:solidFill>
                  <a:srgbClr val="666666"/>
                </a:solidFill>
                <a:latin typeface="Roboto"/>
                <a:ea typeface="Roboto"/>
                <a:cs typeface="Roboto"/>
                <a:sym typeface="Roboto"/>
              </a:rPr>
            </a:br>
            <a:r>
              <a:rPr b="0" i="0" lang="en" sz="1800" u="none" cap="none" strike="noStrike">
                <a:solidFill>
                  <a:srgbClr val="666666"/>
                </a:solidFill>
                <a:latin typeface="Roboto"/>
                <a:ea typeface="Roboto"/>
                <a:cs typeface="Roboto"/>
                <a:sym typeface="Roboto"/>
              </a:rPr>
              <a:t>the Progressive Web App</a:t>
            </a:r>
          </a:p>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rgbClr val="666666"/>
              </a:solidFill>
              <a:latin typeface="Roboto"/>
              <a:ea typeface="Roboto"/>
              <a:cs typeface="Roboto"/>
              <a:sym typeface="Roboto"/>
            </a:endParaRPr>
          </a:p>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rgbClr val="666666"/>
              </a:solidFill>
              <a:latin typeface="Roboto"/>
              <a:ea typeface="Roboto"/>
              <a:cs typeface="Roboto"/>
              <a:sym typeface="Roboto"/>
            </a:endParaRPr>
          </a:p>
        </p:txBody>
      </p:sp>
      <p:pic>
        <p:nvPicPr>
          <p:cNvPr descr="Screen Shot 2016-05-11 at 10.06.15 PM.png" id="958" name="Shape 958"/>
          <p:cNvPicPr preferRelativeResize="0"/>
          <p:nvPr/>
        </p:nvPicPr>
        <p:blipFill rotWithShape="1">
          <a:blip r:embed="rId5">
            <a:alphaModFix/>
          </a:blip>
          <a:srcRect b="0" l="0" r="0" t="0"/>
          <a:stretch/>
        </p:blipFill>
        <p:spPr>
          <a:xfrm>
            <a:off x="1615449" y="1016850"/>
            <a:ext cx="3308425" cy="495244"/>
          </a:xfrm>
          <a:prstGeom prst="rect">
            <a:avLst/>
          </a:prstGeom>
          <a:noFill/>
          <a:ln>
            <a:noFill/>
          </a:ln>
        </p:spPr>
      </p:pic>
      <p:pic>
        <p:nvPicPr>
          <p:cNvPr id="959" name="Shape 959"/>
          <p:cNvPicPr preferRelativeResize="0"/>
          <p:nvPr/>
        </p:nvPicPr>
        <p:blipFill rotWithShape="1">
          <a:blip r:embed="rId6">
            <a:alphaModFix/>
          </a:blip>
          <a:srcRect b="0" l="0" r="0" t="0"/>
          <a:stretch/>
        </p:blipFill>
        <p:spPr>
          <a:xfrm>
            <a:off x="6109864" y="697200"/>
            <a:ext cx="2019776" cy="3590726"/>
          </a:xfrm>
          <a:prstGeom prst="rect">
            <a:avLst/>
          </a:prstGeom>
          <a:noFill/>
          <a:ln>
            <a:noFill/>
          </a:ln>
        </p:spPr>
      </p:pic>
      <p:sp>
        <p:nvSpPr>
          <p:cNvPr id="960" name="Shape 960"/>
          <p:cNvSpPr txBox="1"/>
          <p:nvPr/>
        </p:nvSpPr>
        <p:spPr>
          <a:xfrm>
            <a:off x="1444162" y="4812000"/>
            <a:ext cx="3651000" cy="433500"/>
          </a:xfrm>
          <a:prstGeom prst="rect">
            <a:avLst/>
          </a:prstGeom>
          <a:noFill/>
          <a:ln>
            <a:noFill/>
          </a:ln>
        </p:spPr>
        <p:txBody>
          <a:bodyPr anchorCtr="0" anchor="ctr" bIns="34275" lIns="34275" rIns="34275" wrap="square" tIns="34275">
            <a:noAutofit/>
          </a:bodyPr>
          <a:lstStyle/>
          <a:p>
            <a:pPr indent="0" lvl="0" marL="0" marR="0" rtl="0" algn="ctr">
              <a:lnSpc>
                <a:spcPct val="100000"/>
              </a:lnSpc>
              <a:spcBef>
                <a:spcPts val="0"/>
              </a:spcBef>
              <a:spcAft>
                <a:spcPts val="0"/>
              </a:spcAft>
              <a:buClr>
                <a:schemeClr val="hlink"/>
              </a:buClr>
              <a:buFont typeface="Roboto"/>
              <a:buNone/>
            </a:pPr>
            <a:r>
              <a:rPr b="0" i="0" lang="en" sz="1000" u="sng" cap="none" strike="noStrike">
                <a:solidFill>
                  <a:schemeClr val="hlink"/>
                </a:solidFill>
                <a:latin typeface="Roboto"/>
                <a:ea typeface="Roboto"/>
                <a:cs typeface="Roboto"/>
                <a:sym typeface="Roboto"/>
                <a:hlinkClick r:id="rId7"/>
              </a:rPr>
              <a:t>How they did it</a:t>
            </a:r>
          </a:p>
          <a:p>
            <a:pPr indent="0" lvl="0" marL="0" marR="0" rtl="0" algn="l">
              <a:lnSpc>
                <a:spcPct val="100000"/>
              </a:lnSpc>
              <a:spcBef>
                <a:spcPts val="0"/>
              </a:spcBef>
              <a:spcAft>
                <a:spcPts val="0"/>
              </a:spcAft>
              <a:buClr>
                <a:srgbClr val="000000"/>
              </a:buClr>
              <a:buFont typeface="Arial"/>
              <a:buNone/>
            </a:pPr>
            <a:r>
              <a:t/>
            </a:r>
            <a:endParaRPr b="0" i="0" sz="1200" u="none" cap="none" strike="noStrike">
              <a:solidFill>
                <a:schemeClr val="accent2"/>
              </a:solidFill>
              <a:latin typeface="Roboto"/>
              <a:ea typeface="Roboto"/>
              <a:cs typeface="Roboto"/>
              <a:sym typeface="Robo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57"/>
                                        </p:tgtEl>
                                        <p:attrNameLst>
                                          <p:attrName>style.visibility</p:attrName>
                                        </p:attrNameLst>
                                      </p:cBhvr>
                                      <p:to>
                                        <p:strVal val="visible"/>
                                      </p:to>
                                    </p:set>
                                    <p:animEffect filter="fade" transition="in">
                                      <p:cBhvr>
                                        <p:cTn dur="1000"/>
                                        <p:tgtEl>
                                          <p:spTgt spid="95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4" name="Shape 964"/>
        <p:cNvGrpSpPr/>
        <p:nvPr/>
      </p:nvGrpSpPr>
      <p:grpSpPr>
        <a:xfrm>
          <a:off x="0" y="0"/>
          <a:ext cx="0" cy="0"/>
          <a:chOff x="0" y="0"/>
          <a:chExt cx="0" cy="0"/>
        </a:xfrm>
      </p:grpSpPr>
      <p:sp>
        <p:nvSpPr>
          <p:cNvPr id="965" name="Shape 965"/>
          <p:cNvSpPr txBox="1"/>
          <p:nvPr>
            <p:ph idx="4294967295" type="title"/>
          </p:nvPr>
        </p:nvSpPr>
        <p:spPr>
          <a:xfrm>
            <a:off x="490250" y="2003750"/>
            <a:ext cx="6367800" cy="2537100"/>
          </a:xfrm>
          <a:prstGeom prst="rect">
            <a:avLst/>
          </a:prstGeom>
          <a:noFill/>
          <a:ln>
            <a:noFill/>
          </a:ln>
        </p:spPr>
        <p:txBody>
          <a:bodyPr anchorCtr="0" anchor="t" bIns="91425" lIns="91425" rIns="91425" wrap="square" tIns="91425">
            <a:noAutofit/>
          </a:bodyPr>
          <a:lstStyle/>
          <a:p>
            <a:pPr indent="0" lvl="0" marL="0" marR="0" rtl="0" algn="l">
              <a:lnSpc>
                <a:spcPct val="100000"/>
              </a:lnSpc>
              <a:spcBef>
                <a:spcPts val="0"/>
              </a:spcBef>
              <a:spcAft>
                <a:spcPts val="0"/>
              </a:spcAft>
              <a:buClr>
                <a:srgbClr val="304FFE"/>
              </a:buClr>
              <a:buFont typeface="Roboto"/>
              <a:buNone/>
            </a:pPr>
            <a:r>
              <a:rPr b="1" i="0" lang="en" sz="4800" u="none" cap="none" strike="noStrike">
                <a:solidFill>
                  <a:srgbClr val="304FFE"/>
                </a:solidFill>
                <a:latin typeface="Roboto"/>
                <a:ea typeface="Roboto"/>
                <a:cs typeface="Roboto"/>
                <a:sym typeface="Roboto"/>
              </a:rPr>
              <a:t>Focus on a feature</a:t>
            </a: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9" name="Shape 969"/>
        <p:cNvGrpSpPr/>
        <p:nvPr/>
      </p:nvGrpSpPr>
      <p:grpSpPr>
        <a:xfrm>
          <a:off x="0" y="0"/>
          <a:ext cx="0" cy="0"/>
          <a:chOff x="0" y="0"/>
          <a:chExt cx="0" cy="0"/>
        </a:xfrm>
      </p:grpSpPr>
      <p:pic>
        <p:nvPicPr>
          <p:cNvPr descr="icon.png" id="970" name="Shape 970"/>
          <p:cNvPicPr preferRelativeResize="0"/>
          <p:nvPr/>
        </p:nvPicPr>
        <p:blipFill rotWithShape="1">
          <a:blip r:embed="rId3">
            <a:alphaModFix/>
          </a:blip>
          <a:srcRect b="8" l="0" r="0" t="9"/>
          <a:stretch/>
        </p:blipFill>
        <p:spPr>
          <a:xfrm>
            <a:off x="7156829" y="2820233"/>
            <a:ext cx="87243" cy="95709"/>
          </a:xfrm>
          <a:prstGeom prst="rect">
            <a:avLst/>
          </a:prstGeom>
          <a:noFill/>
          <a:ln>
            <a:noFill/>
          </a:ln>
        </p:spPr>
      </p:pic>
      <p:pic>
        <p:nvPicPr>
          <p:cNvPr id="971" name="Shape 971"/>
          <p:cNvPicPr preferRelativeResize="0"/>
          <p:nvPr/>
        </p:nvPicPr>
        <p:blipFill rotWithShape="1">
          <a:blip r:embed="rId4">
            <a:alphaModFix/>
          </a:blip>
          <a:srcRect b="0" l="0" r="0" t="0"/>
          <a:stretch/>
        </p:blipFill>
        <p:spPr>
          <a:xfrm>
            <a:off x="2732674" y="575224"/>
            <a:ext cx="1229723" cy="1093450"/>
          </a:xfrm>
          <a:prstGeom prst="rect">
            <a:avLst/>
          </a:prstGeom>
          <a:noFill/>
          <a:ln>
            <a:noFill/>
          </a:ln>
        </p:spPr>
      </p:pic>
      <p:pic>
        <p:nvPicPr>
          <p:cNvPr id="972" name="Shape 972"/>
          <p:cNvPicPr preferRelativeResize="0"/>
          <p:nvPr/>
        </p:nvPicPr>
        <p:blipFill rotWithShape="1">
          <a:blip r:embed="rId5">
            <a:alphaModFix/>
          </a:blip>
          <a:srcRect b="0" l="0" r="0" t="0"/>
          <a:stretch/>
        </p:blipFill>
        <p:spPr>
          <a:xfrm>
            <a:off x="5264818" y="0"/>
            <a:ext cx="2881563" cy="5143498"/>
          </a:xfrm>
          <a:prstGeom prst="rect">
            <a:avLst/>
          </a:prstGeom>
          <a:noFill/>
          <a:ln>
            <a:noFill/>
          </a:ln>
        </p:spPr>
      </p:pic>
      <p:sp>
        <p:nvSpPr>
          <p:cNvPr id="973" name="Shape 973"/>
          <p:cNvSpPr txBox="1"/>
          <p:nvPr/>
        </p:nvSpPr>
        <p:spPr>
          <a:xfrm>
            <a:off x="1108549" y="2171150"/>
            <a:ext cx="4513200" cy="2342400"/>
          </a:xfrm>
          <a:prstGeom prst="rect">
            <a:avLst/>
          </a:prstGeom>
          <a:noFill/>
          <a:ln>
            <a:noFill/>
          </a:ln>
        </p:spPr>
        <p:txBody>
          <a:bodyPr anchorCtr="0" anchor="t" bIns="91425" lIns="91425" rIns="91425" wrap="square" tIns="91425">
            <a:noAutofit/>
          </a:bodyPr>
          <a:lstStyle/>
          <a:p>
            <a:pPr indent="0" lvl="0" marL="0" marR="0" rtl="0" algn="ctr">
              <a:lnSpc>
                <a:spcPct val="100000"/>
              </a:lnSpc>
              <a:spcBef>
                <a:spcPts val="0"/>
              </a:spcBef>
              <a:spcAft>
                <a:spcPts val="0"/>
              </a:spcAft>
              <a:buClr>
                <a:srgbClr val="304FFE"/>
              </a:buClr>
              <a:buFont typeface="Roboto"/>
              <a:buNone/>
            </a:pPr>
            <a:r>
              <a:rPr b="1" i="0" lang="en" sz="4000" u="none" cap="none" strike="noStrike">
                <a:solidFill>
                  <a:srgbClr val="304FFE"/>
                </a:solidFill>
                <a:latin typeface="Roboto"/>
                <a:ea typeface="Roboto"/>
                <a:cs typeface="Roboto"/>
                <a:sym typeface="Roboto"/>
              </a:rPr>
              <a:t>30+ languages</a:t>
            </a:r>
            <a:r>
              <a:rPr b="1" i="0" lang="en" sz="4000" u="none" cap="none" strike="noStrike">
                <a:solidFill>
                  <a:srgbClr val="78909C"/>
                </a:solidFill>
                <a:latin typeface="Roboto"/>
                <a:ea typeface="Roboto"/>
                <a:cs typeface="Roboto"/>
                <a:sym typeface="Roboto"/>
              </a:rPr>
              <a:t> </a:t>
            </a:r>
          </a:p>
          <a:p>
            <a:pPr indent="0" lvl="0" marL="0" marR="0" rtl="0" algn="ctr">
              <a:lnSpc>
                <a:spcPct val="115000"/>
              </a:lnSpc>
              <a:spcBef>
                <a:spcPts val="0"/>
              </a:spcBef>
              <a:spcAft>
                <a:spcPts val="0"/>
              </a:spcAft>
              <a:buClr>
                <a:srgbClr val="666666"/>
              </a:buClr>
              <a:buFont typeface="Roboto"/>
              <a:buNone/>
            </a:pPr>
            <a:r>
              <a:rPr b="0" i="0" lang="en" sz="1800" u="none" cap="none" strike="noStrike">
                <a:solidFill>
                  <a:srgbClr val="666666"/>
                </a:solidFill>
                <a:latin typeface="Roboto"/>
                <a:ea typeface="Roboto"/>
                <a:cs typeface="Roboto"/>
                <a:sym typeface="Roboto"/>
              </a:rPr>
              <a:t>rolled out globally with web push notifications</a:t>
            </a:r>
          </a:p>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rgbClr val="666666"/>
              </a:solidFill>
              <a:latin typeface="Roboto"/>
              <a:ea typeface="Roboto"/>
              <a:cs typeface="Roboto"/>
              <a:sym typeface="Roboto"/>
            </a:endParaRPr>
          </a:p>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rgbClr val="666666"/>
              </a:solidFill>
              <a:latin typeface="Roboto"/>
              <a:ea typeface="Roboto"/>
              <a:cs typeface="Roboto"/>
              <a:sym typeface="Roboto"/>
            </a:endParaRPr>
          </a:p>
        </p:txBody>
      </p:sp>
      <p:pic>
        <p:nvPicPr>
          <p:cNvPr id="974" name="Shape 974"/>
          <p:cNvPicPr preferRelativeResize="0"/>
          <p:nvPr/>
        </p:nvPicPr>
        <p:blipFill rotWithShape="1">
          <a:blip r:embed="rId6">
            <a:alphaModFix/>
          </a:blip>
          <a:srcRect b="0" l="0" r="0" t="0"/>
          <a:stretch/>
        </p:blipFill>
        <p:spPr>
          <a:xfrm>
            <a:off x="5697949" y="803400"/>
            <a:ext cx="2003325" cy="356095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73"/>
                                        </p:tgtEl>
                                        <p:attrNameLst>
                                          <p:attrName>style.visibility</p:attrName>
                                        </p:attrNameLst>
                                      </p:cBhvr>
                                      <p:to>
                                        <p:strVal val="visible"/>
                                      </p:to>
                                    </p:set>
                                    <p:animEffect filter="fade" transition="in">
                                      <p:cBhvr>
                                        <p:cTn dur="1000"/>
                                        <p:tgtEl>
                                          <p:spTgt spid="97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8" name="Shape 978"/>
        <p:cNvGrpSpPr/>
        <p:nvPr/>
      </p:nvGrpSpPr>
      <p:grpSpPr>
        <a:xfrm>
          <a:off x="0" y="0"/>
          <a:ext cx="0" cy="0"/>
          <a:chOff x="0" y="0"/>
          <a:chExt cx="0" cy="0"/>
        </a:xfrm>
      </p:grpSpPr>
      <p:pic>
        <p:nvPicPr>
          <p:cNvPr descr="icon.png" id="979" name="Shape 979"/>
          <p:cNvPicPr preferRelativeResize="0"/>
          <p:nvPr/>
        </p:nvPicPr>
        <p:blipFill rotWithShape="1">
          <a:blip r:embed="rId3">
            <a:alphaModFix/>
          </a:blip>
          <a:srcRect b="8" l="0" r="0" t="9"/>
          <a:stretch/>
        </p:blipFill>
        <p:spPr>
          <a:xfrm>
            <a:off x="7156829" y="2820233"/>
            <a:ext cx="87243" cy="95709"/>
          </a:xfrm>
          <a:prstGeom prst="rect">
            <a:avLst/>
          </a:prstGeom>
          <a:noFill/>
          <a:ln>
            <a:noFill/>
          </a:ln>
        </p:spPr>
      </p:pic>
      <p:sp>
        <p:nvSpPr>
          <p:cNvPr id="980" name="Shape 980"/>
          <p:cNvSpPr txBox="1"/>
          <p:nvPr/>
        </p:nvSpPr>
        <p:spPr>
          <a:xfrm>
            <a:off x="701500" y="1691150"/>
            <a:ext cx="4563300" cy="1898700"/>
          </a:xfrm>
          <a:prstGeom prst="rect">
            <a:avLst/>
          </a:prstGeom>
          <a:noFill/>
          <a:ln>
            <a:noFill/>
          </a:ln>
        </p:spPr>
        <p:txBody>
          <a:bodyPr anchorCtr="0" anchor="t" bIns="91425" lIns="91425" rIns="91425" wrap="square" tIns="91425">
            <a:noAutofit/>
          </a:bodyPr>
          <a:lstStyle/>
          <a:p>
            <a:pPr indent="0" lvl="0" marL="0" marR="0" rtl="0" algn="ctr">
              <a:lnSpc>
                <a:spcPct val="100000"/>
              </a:lnSpc>
              <a:spcBef>
                <a:spcPts val="0"/>
              </a:spcBef>
              <a:spcAft>
                <a:spcPts val="0"/>
              </a:spcAft>
              <a:buClr>
                <a:srgbClr val="666666"/>
              </a:buClr>
              <a:buFont typeface="Roboto"/>
              <a:buNone/>
            </a:pPr>
            <a:r>
              <a:rPr b="0" i="1" lang="en" sz="2000" u="none" cap="none" strike="noStrike">
                <a:solidFill>
                  <a:srgbClr val="666666"/>
                </a:solidFill>
                <a:latin typeface="Roboto"/>
                <a:ea typeface="Roboto"/>
                <a:cs typeface="Roboto"/>
                <a:sym typeface="Roboto"/>
              </a:rPr>
              <a:t>“Even for something as holistic as a Progressive Web App, we work in small steps in order to tackle issues one by one, and learn things quickly.”</a:t>
            </a:r>
          </a:p>
          <a:p>
            <a:pPr indent="0" lvl="0" marL="0" marR="0" rtl="0" algn="ctr">
              <a:lnSpc>
                <a:spcPct val="100000"/>
              </a:lnSpc>
              <a:spcBef>
                <a:spcPts val="0"/>
              </a:spcBef>
              <a:spcAft>
                <a:spcPts val="0"/>
              </a:spcAft>
              <a:buClr>
                <a:srgbClr val="000000"/>
              </a:buClr>
              <a:buFont typeface="Arial"/>
              <a:buNone/>
            </a:pPr>
            <a:r>
              <a:t/>
            </a:r>
            <a:endParaRPr b="0" i="0" sz="1200" u="none" cap="none" strike="noStrike">
              <a:solidFill>
                <a:srgbClr val="666666"/>
              </a:solidFill>
              <a:latin typeface="Roboto"/>
              <a:ea typeface="Roboto"/>
              <a:cs typeface="Roboto"/>
              <a:sym typeface="Roboto"/>
            </a:endParaRPr>
          </a:p>
          <a:p>
            <a:pPr indent="-228600" lvl="0" marL="457200" marR="0" rtl="0" algn="r">
              <a:lnSpc>
                <a:spcPct val="115000"/>
              </a:lnSpc>
              <a:spcBef>
                <a:spcPts val="0"/>
              </a:spcBef>
              <a:spcAft>
                <a:spcPts val="0"/>
              </a:spcAft>
              <a:buClr>
                <a:srgbClr val="666666"/>
              </a:buClr>
              <a:buSzPts val="1400"/>
              <a:buFont typeface="Roboto"/>
              <a:buChar char="-"/>
            </a:pPr>
            <a:r>
              <a:rPr b="0" i="1" lang="en" sz="1400" u="none" cap="none" strike="noStrike">
                <a:solidFill>
                  <a:srgbClr val="666666"/>
                </a:solidFill>
                <a:latin typeface="Roboto"/>
                <a:ea typeface="Roboto"/>
                <a:cs typeface="Roboto"/>
                <a:sym typeface="Roboto"/>
              </a:rPr>
              <a:t>Jesse Yang, engineer</a:t>
            </a:r>
          </a:p>
          <a:p>
            <a:pPr indent="0" lvl="0" marL="0" marR="0" rtl="0" algn="ctr">
              <a:lnSpc>
                <a:spcPct val="115000"/>
              </a:lnSpc>
              <a:spcBef>
                <a:spcPts val="0"/>
              </a:spcBef>
              <a:spcAft>
                <a:spcPts val="0"/>
              </a:spcAft>
              <a:buClr>
                <a:srgbClr val="000000"/>
              </a:buClr>
              <a:buFont typeface="Arial"/>
              <a:buNone/>
            </a:pPr>
            <a:r>
              <a:t/>
            </a:r>
            <a:endParaRPr b="0" i="0" sz="1800" u="none" cap="none" strike="noStrike">
              <a:solidFill>
                <a:srgbClr val="666666"/>
              </a:solidFill>
              <a:latin typeface="Roboto"/>
              <a:ea typeface="Roboto"/>
              <a:cs typeface="Roboto"/>
              <a:sym typeface="Roboto"/>
            </a:endParaRPr>
          </a:p>
          <a:p>
            <a:pPr indent="0" lvl="0" marL="0" marR="0" rtl="0" algn="ctr">
              <a:lnSpc>
                <a:spcPct val="115000"/>
              </a:lnSpc>
              <a:spcBef>
                <a:spcPts val="0"/>
              </a:spcBef>
              <a:spcAft>
                <a:spcPts val="0"/>
              </a:spcAft>
              <a:buClr>
                <a:srgbClr val="000000"/>
              </a:buClr>
              <a:buFont typeface="Arial"/>
              <a:buNone/>
            </a:pPr>
            <a:r>
              <a:t/>
            </a:r>
            <a:endParaRPr b="0" i="0" sz="1800" u="none" cap="none" strike="noStrike">
              <a:solidFill>
                <a:srgbClr val="666666"/>
              </a:solidFill>
              <a:latin typeface="Roboto"/>
              <a:ea typeface="Roboto"/>
              <a:cs typeface="Roboto"/>
              <a:sym typeface="Roboto"/>
            </a:endParaRPr>
          </a:p>
          <a:p>
            <a:pPr indent="0" lvl="0" marL="0" marR="0" rtl="0" algn="l">
              <a:lnSpc>
                <a:spcPct val="100000"/>
              </a:lnSpc>
              <a:spcBef>
                <a:spcPts val="0"/>
              </a:spcBef>
              <a:spcAft>
                <a:spcPts val="0"/>
              </a:spcAft>
              <a:buClr>
                <a:srgbClr val="000000"/>
              </a:buClr>
              <a:buFont typeface="Arial"/>
              <a:buNone/>
            </a:pPr>
            <a:r>
              <a:t/>
            </a:r>
            <a:endParaRPr b="0" i="0" sz="1000" u="none" cap="none" strike="noStrike">
              <a:solidFill>
                <a:schemeClr val="accent2"/>
              </a:solidFill>
              <a:latin typeface="Roboto"/>
              <a:ea typeface="Roboto"/>
              <a:cs typeface="Roboto"/>
              <a:sym typeface="Roboto"/>
            </a:endParaRPr>
          </a:p>
          <a:p>
            <a:pPr indent="0" lvl="0" marL="0" marR="0" rtl="0" algn="l">
              <a:lnSpc>
                <a:spcPct val="100000"/>
              </a:lnSpc>
              <a:spcBef>
                <a:spcPts val="0"/>
              </a:spcBef>
              <a:spcAft>
                <a:spcPts val="0"/>
              </a:spcAft>
              <a:buClr>
                <a:srgbClr val="000000"/>
              </a:buClr>
              <a:buFont typeface="Arial"/>
              <a:buNone/>
            </a:pPr>
            <a:r>
              <a:t/>
            </a:r>
            <a:endParaRPr b="0" i="0" sz="1200" u="none" cap="none" strike="noStrike">
              <a:solidFill>
                <a:schemeClr val="accent2"/>
              </a:solidFill>
              <a:latin typeface="Roboto"/>
              <a:ea typeface="Roboto"/>
              <a:cs typeface="Roboto"/>
              <a:sym typeface="Roboto"/>
            </a:endParaRPr>
          </a:p>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rgbClr val="666666"/>
              </a:solidFill>
              <a:latin typeface="Roboto"/>
              <a:ea typeface="Roboto"/>
              <a:cs typeface="Roboto"/>
              <a:sym typeface="Roboto"/>
            </a:endParaRPr>
          </a:p>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rgbClr val="666666"/>
              </a:solidFill>
              <a:latin typeface="Roboto"/>
              <a:ea typeface="Roboto"/>
              <a:cs typeface="Roboto"/>
              <a:sym typeface="Roboto"/>
            </a:endParaRPr>
          </a:p>
        </p:txBody>
      </p:sp>
      <p:pic>
        <p:nvPicPr>
          <p:cNvPr id="981" name="Shape 981"/>
          <p:cNvPicPr preferRelativeResize="0"/>
          <p:nvPr/>
        </p:nvPicPr>
        <p:blipFill rotWithShape="1">
          <a:blip r:embed="rId4">
            <a:alphaModFix/>
          </a:blip>
          <a:srcRect b="0" l="0" r="0" t="0"/>
          <a:stretch/>
        </p:blipFill>
        <p:spPr>
          <a:xfrm>
            <a:off x="5697949" y="803400"/>
            <a:ext cx="2003325" cy="3560954"/>
          </a:xfrm>
          <a:prstGeom prst="rect">
            <a:avLst/>
          </a:prstGeom>
          <a:noFill/>
          <a:ln>
            <a:noFill/>
          </a:ln>
        </p:spPr>
      </p:pic>
      <p:pic>
        <p:nvPicPr>
          <p:cNvPr descr="booking.com_logo_blue_1000.jpg" id="982" name="Shape 982"/>
          <p:cNvPicPr preferRelativeResize="0"/>
          <p:nvPr/>
        </p:nvPicPr>
        <p:blipFill rotWithShape="1">
          <a:blip r:embed="rId5">
            <a:alphaModFix/>
          </a:blip>
          <a:srcRect b="0" l="0" r="0" t="0"/>
          <a:stretch/>
        </p:blipFill>
        <p:spPr>
          <a:xfrm>
            <a:off x="2390197" y="586070"/>
            <a:ext cx="2303899" cy="391674"/>
          </a:xfrm>
          <a:prstGeom prst="rect">
            <a:avLst/>
          </a:prstGeom>
          <a:noFill/>
          <a:ln>
            <a:noFill/>
          </a:ln>
        </p:spPr>
      </p:pic>
      <p:pic>
        <p:nvPicPr>
          <p:cNvPr id="983" name="Shape 983"/>
          <p:cNvPicPr preferRelativeResize="0"/>
          <p:nvPr/>
        </p:nvPicPr>
        <p:blipFill rotWithShape="1">
          <a:blip r:embed="rId6">
            <a:alphaModFix/>
          </a:blip>
          <a:srcRect b="0" l="0" r="0" t="0"/>
          <a:stretch/>
        </p:blipFill>
        <p:spPr>
          <a:xfrm>
            <a:off x="5264818" y="0"/>
            <a:ext cx="2881563" cy="5143498"/>
          </a:xfrm>
          <a:prstGeom prst="rect">
            <a:avLst/>
          </a:prstGeom>
          <a:noFill/>
          <a:ln>
            <a:noFill/>
          </a:ln>
        </p:spPr>
      </p:pic>
      <p:pic>
        <p:nvPicPr>
          <p:cNvPr id="984" name="Shape 984"/>
          <p:cNvPicPr preferRelativeResize="0"/>
          <p:nvPr/>
        </p:nvPicPr>
        <p:blipFill rotWithShape="1">
          <a:blip r:embed="rId7">
            <a:alphaModFix/>
          </a:blip>
          <a:srcRect b="0" l="0" r="0" t="0"/>
          <a:stretch/>
        </p:blipFill>
        <p:spPr>
          <a:xfrm>
            <a:off x="5695937" y="776785"/>
            <a:ext cx="2019326" cy="3589939"/>
          </a:xfrm>
          <a:prstGeom prst="rect">
            <a:avLst/>
          </a:prstGeom>
          <a:noFill/>
          <a:ln>
            <a:noFill/>
          </a:ln>
        </p:spPr>
      </p:pic>
      <p:sp>
        <p:nvSpPr>
          <p:cNvPr id="985" name="Shape 985"/>
          <p:cNvSpPr txBox="1"/>
          <p:nvPr/>
        </p:nvSpPr>
        <p:spPr>
          <a:xfrm>
            <a:off x="347875" y="4303225"/>
            <a:ext cx="3171000" cy="391800"/>
          </a:xfrm>
          <a:prstGeom prst="rect">
            <a:avLst/>
          </a:prstGeom>
          <a:noFill/>
          <a:ln>
            <a:noFill/>
          </a:ln>
        </p:spPr>
        <p:txBody>
          <a:bodyPr anchorCtr="0" anchor="t" bIns="91425" lIns="91425" rIns="91425" wrap="square" tIns="91425">
            <a:noAutofit/>
          </a:bodyPr>
          <a:lstStyle/>
          <a:p>
            <a:pPr indent="0" lvl="0" marL="0" marR="0" rtl="0" algn="l">
              <a:lnSpc>
                <a:spcPct val="100000"/>
              </a:lnSpc>
              <a:spcBef>
                <a:spcPts val="0"/>
              </a:spcBef>
              <a:spcAft>
                <a:spcPts val="0"/>
              </a:spcAft>
              <a:buClr>
                <a:schemeClr val="dk1"/>
              </a:buClr>
              <a:buFont typeface="Arial"/>
              <a:buNone/>
            </a:pPr>
            <a:r>
              <a:rPr b="0" i="0" lang="en" sz="1400" u="sng" cap="none" strike="noStrike">
                <a:solidFill>
                  <a:schemeClr val="hlink"/>
                </a:solidFill>
                <a:latin typeface="Roboto"/>
                <a:ea typeface="Roboto"/>
                <a:cs typeface="Roboto"/>
                <a:sym typeface="Roboto"/>
                <a:hlinkClick r:id="rId8"/>
              </a:rPr>
              <a:t>Booking Developer Blog Post</a:t>
            </a: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9" name="Shape 989"/>
        <p:cNvGrpSpPr/>
        <p:nvPr/>
      </p:nvGrpSpPr>
      <p:grpSpPr>
        <a:xfrm>
          <a:off x="0" y="0"/>
          <a:ext cx="0" cy="0"/>
          <a:chOff x="0" y="0"/>
          <a:chExt cx="0" cy="0"/>
        </a:xfrm>
      </p:grpSpPr>
      <p:sp>
        <p:nvSpPr>
          <p:cNvPr id="990" name="Shape 990"/>
          <p:cNvSpPr/>
          <p:nvPr/>
        </p:nvSpPr>
        <p:spPr>
          <a:xfrm>
            <a:off x="1564825" y="357175"/>
            <a:ext cx="3672900" cy="1188300"/>
          </a:xfrm>
          <a:prstGeom prst="homePlate">
            <a:avLst>
              <a:gd fmla="val 50000" name="adj"/>
            </a:avLst>
          </a:prstGeom>
          <a:solidFill>
            <a:schemeClr val="accent1"/>
          </a:solidFill>
          <a:ln>
            <a:noFill/>
          </a:ln>
        </p:spPr>
        <p:txBody>
          <a:bodyPr anchorCtr="0" anchor="ctr" bIns="91425" lIns="91425"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991" name="Shape 991"/>
          <p:cNvSpPr/>
          <p:nvPr/>
        </p:nvSpPr>
        <p:spPr>
          <a:xfrm>
            <a:off x="1215525" y="1749000"/>
            <a:ext cx="7012200" cy="1188300"/>
          </a:xfrm>
          <a:prstGeom prst="homePlate">
            <a:avLst>
              <a:gd fmla="val 50000" name="adj"/>
            </a:avLst>
          </a:prstGeom>
          <a:solidFill>
            <a:srgbClr val="CCCCCC"/>
          </a:solidFill>
          <a:ln>
            <a:noFill/>
          </a:ln>
        </p:spPr>
        <p:txBody>
          <a:bodyPr anchorCtr="0" anchor="ctr" bIns="91425" lIns="91425"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992" name="Shape 992"/>
          <p:cNvSpPr/>
          <p:nvPr/>
        </p:nvSpPr>
        <p:spPr>
          <a:xfrm>
            <a:off x="1215525" y="3140825"/>
            <a:ext cx="7012200" cy="1188300"/>
          </a:xfrm>
          <a:prstGeom prst="homePlate">
            <a:avLst>
              <a:gd fmla="val 50000" name="adj"/>
            </a:avLst>
          </a:prstGeom>
          <a:solidFill>
            <a:srgbClr val="B7B7B7"/>
          </a:solidFill>
          <a:ln>
            <a:noFill/>
          </a:ln>
        </p:spPr>
        <p:txBody>
          <a:bodyPr anchorCtr="0" anchor="ctr" bIns="91425" lIns="91425"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993" name="Shape 993"/>
          <p:cNvSpPr/>
          <p:nvPr/>
        </p:nvSpPr>
        <p:spPr>
          <a:xfrm>
            <a:off x="1215525" y="357150"/>
            <a:ext cx="7012200" cy="1188300"/>
          </a:xfrm>
          <a:prstGeom prst="homePlate">
            <a:avLst>
              <a:gd fmla="val 50000" name="adj"/>
            </a:avLst>
          </a:prstGeom>
          <a:solidFill>
            <a:srgbClr val="304FFE"/>
          </a:solidFill>
          <a:ln>
            <a:noFill/>
          </a:ln>
        </p:spPr>
        <p:txBody>
          <a:bodyPr anchorCtr="0" anchor="ctr" bIns="91425" lIns="91425"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994" name="Shape 994"/>
          <p:cNvSpPr/>
          <p:nvPr/>
        </p:nvSpPr>
        <p:spPr>
          <a:xfrm>
            <a:off x="1215525" y="2129217"/>
            <a:ext cx="7012200" cy="427800"/>
          </a:xfrm>
          <a:prstGeom prst="homePlate">
            <a:avLst>
              <a:gd fmla="val 50000" name="adj"/>
            </a:avLst>
          </a:prstGeom>
          <a:solidFill>
            <a:srgbClr val="4286F3"/>
          </a:solidFill>
          <a:ln>
            <a:noFill/>
          </a:ln>
        </p:spPr>
        <p:txBody>
          <a:bodyPr anchorCtr="0" anchor="ctr" bIns="91425" lIns="91425"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995" name="Shape 995"/>
          <p:cNvSpPr/>
          <p:nvPr/>
        </p:nvSpPr>
        <p:spPr>
          <a:xfrm>
            <a:off x="1215525" y="3140825"/>
            <a:ext cx="830700" cy="1188300"/>
          </a:xfrm>
          <a:prstGeom prst="homePlate">
            <a:avLst>
              <a:gd fmla="val 0" name="adj"/>
            </a:avLst>
          </a:prstGeom>
          <a:solidFill>
            <a:srgbClr val="4286F3"/>
          </a:solidFill>
          <a:ln>
            <a:noFill/>
          </a:ln>
        </p:spPr>
        <p:txBody>
          <a:bodyPr anchorCtr="0" anchor="ctr" bIns="91425" lIns="91425"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996" name="Shape 996"/>
          <p:cNvSpPr txBox="1"/>
          <p:nvPr/>
        </p:nvSpPr>
        <p:spPr>
          <a:xfrm>
            <a:off x="5041225" y="548200"/>
            <a:ext cx="3000000" cy="849900"/>
          </a:xfrm>
          <a:prstGeom prst="rect">
            <a:avLst/>
          </a:prstGeom>
          <a:noFill/>
          <a:ln>
            <a:noFill/>
          </a:ln>
        </p:spPr>
        <p:txBody>
          <a:bodyPr anchorCtr="0" anchor="ctr" bIns="91425" lIns="91425" rIns="91425" wrap="square" tIns="91425">
            <a:noAutofit/>
          </a:bodyPr>
          <a:lstStyle/>
          <a:p>
            <a:pPr indent="0" lvl="0" marL="0" marR="0" rtl="0" algn="ctr">
              <a:lnSpc>
                <a:spcPct val="100000"/>
              </a:lnSpc>
              <a:spcBef>
                <a:spcPts val="0"/>
              </a:spcBef>
              <a:spcAft>
                <a:spcPts val="0"/>
              </a:spcAft>
              <a:buClr>
                <a:srgbClr val="FFFFFF"/>
              </a:buClr>
              <a:buFont typeface="Roboto"/>
              <a:buNone/>
            </a:pPr>
            <a:r>
              <a:rPr b="0" i="0" lang="en" sz="2400" u="none" cap="none" strike="noStrike">
                <a:solidFill>
                  <a:srgbClr val="FFFFFF"/>
                </a:solidFill>
                <a:latin typeface="Roboto"/>
                <a:ea typeface="Roboto"/>
                <a:cs typeface="Roboto"/>
                <a:sym typeface="Roboto"/>
              </a:rPr>
              <a:t>from the ground up</a:t>
            </a:r>
          </a:p>
        </p:txBody>
      </p:sp>
      <p:sp>
        <p:nvSpPr>
          <p:cNvPr id="997" name="Shape 997"/>
          <p:cNvSpPr txBox="1"/>
          <p:nvPr/>
        </p:nvSpPr>
        <p:spPr>
          <a:xfrm>
            <a:off x="5041225" y="1896375"/>
            <a:ext cx="3000000" cy="849900"/>
          </a:xfrm>
          <a:prstGeom prst="rect">
            <a:avLst/>
          </a:prstGeom>
          <a:noFill/>
          <a:ln>
            <a:noFill/>
          </a:ln>
        </p:spPr>
        <p:txBody>
          <a:bodyPr anchorCtr="0" anchor="ctr" bIns="91425" lIns="91425" rIns="91425" wrap="square" tIns="91425">
            <a:noAutofit/>
          </a:bodyPr>
          <a:lstStyle/>
          <a:p>
            <a:pPr indent="0" lvl="0" marL="0" marR="0" rtl="0" algn="ctr">
              <a:lnSpc>
                <a:spcPct val="100000"/>
              </a:lnSpc>
              <a:spcBef>
                <a:spcPts val="0"/>
              </a:spcBef>
              <a:spcAft>
                <a:spcPts val="0"/>
              </a:spcAft>
              <a:buClr>
                <a:srgbClr val="FFFFFF"/>
              </a:buClr>
              <a:buFont typeface="Roboto"/>
              <a:buNone/>
            </a:pPr>
            <a:r>
              <a:rPr b="0" i="0" lang="en" sz="2400" u="none" cap="none" strike="noStrike">
                <a:solidFill>
                  <a:srgbClr val="FFFFFF"/>
                </a:solidFill>
                <a:latin typeface="Roboto"/>
                <a:ea typeface="Roboto"/>
                <a:cs typeface="Roboto"/>
                <a:sym typeface="Roboto"/>
              </a:rPr>
              <a:t>a simple version</a:t>
            </a:r>
          </a:p>
        </p:txBody>
      </p:sp>
      <p:sp>
        <p:nvSpPr>
          <p:cNvPr id="998" name="Shape 998"/>
          <p:cNvSpPr txBox="1"/>
          <p:nvPr/>
        </p:nvSpPr>
        <p:spPr>
          <a:xfrm>
            <a:off x="5041225" y="3288200"/>
            <a:ext cx="3000000" cy="849900"/>
          </a:xfrm>
          <a:prstGeom prst="rect">
            <a:avLst/>
          </a:prstGeom>
          <a:noFill/>
          <a:ln>
            <a:noFill/>
          </a:ln>
        </p:spPr>
        <p:txBody>
          <a:bodyPr anchorCtr="0" anchor="ctr" bIns="91425" lIns="91425" rIns="91425" wrap="square" tIns="91425">
            <a:noAutofit/>
          </a:bodyPr>
          <a:lstStyle/>
          <a:p>
            <a:pPr indent="0" lvl="0" marL="0" marR="0" rtl="0" algn="ctr">
              <a:lnSpc>
                <a:spcPct val="100000"/>
              </a:lnSpc>
              <a:spcBef>
                <a:spcPts val="0"/>
              </a:spcBef>
              <a:spcAft>
                <a:spcPts val="0"/>
              </a:spcAft>
              <a:buClr>
                <a:srgbClr val="FFFFFF"/>
              </a:buClr>
              <a:buFont typeface="Roboto"/>
              <a:buNone/>
            </a:pPr>
            <a:r>
              <a:rPr b="0" i="0" lang="en" sz="2400" u="none" cap="none" strike="noStrike">
                <a:solidFill>
                  <a:srgbClr val="FFFFFF"/>
                </a:solidFill>
                <a:latin typeface="Roboto"/>
                <a:ea typeface="Roboto"/>
                <a:cs typeface="Roboto"/>
                <a:sym typeface="Roboto"/>
              </a:rPr>
              <a:t>a single feature</a:t>
            </a: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noFill/>
      </p:bgPr>
    </p:bg>
    <p:spTree>
      <p:nvGrpSpPr>
        <p:cNvPr id="1002" name="Shape 1002"/>
        <p:cNvGrpSpPr/>
        <p:nvPr/>
      </p:nvGrpSpPr>
      <p:grpSpPr>
        <a:xfrm>
          <a:off x="0" y="0"/>
          <a:ext cx="0" cy="0"/>
          <a:chOff x="0" y="0"/>
          <a:chExt cx="0" cy="0"/>
        </a:xfrm>
      </p:grpSpPr>
      <p:pic>
        <p:nvPicPr>
          <p:cNvPr descr="Copy of TWCo IBM logo_MAIN 4C HI RES.jpg" id="1003" name="Shape 1003"/>
          <p:cNvPicPr preferRelativeResize="0"/>
          <p:nvPr/>
        </p:nvPicPr>
        <p:blipFill rotWithShape="1">
          <a:blip r:embed="rId3">
            <a:alphaModFix/>
          </a:blip>
          <a:srcRect b="0" l="0" r="0" t="0"/>
          <a:stretch/>
        </p:blipFill>
        <p:spPr>
          <a:xfrm>
            <a:off x="760921" y="648178"/>
            <a:ext cx="789645" cy="702142"/>
          </a:xfrm>
          <a:prstGeom prst="rect">
            <a:avLst/>
          </a:prstGeom>
          <a:noFill/>
          <a:ln>
            <a:noFill/>
          </a:ln>
        </p:spPr>
      </p:pic>
      <p:pic>
        <p:nvPicPr>
          <p:cNvPr descr="Walgreens_ATCO2_Circular-RGB.png" id="1004" name="Shape 1004"/>
          <p:cNvPicPr preferRelativeResize="0"/>
          <p:nvPr/>
        </p:nvPicPr>
        <p:blipFill rotWithShape="1">
          <a:blip r:embed="rId4">
            <a:alphaModFix/>
          </a:blip>
          <a:srcRect b="0" l="0" r="0" t="0"/>
          <a:stretch/>
        </p:blipFill>
        <p:spPr>
          <a:xfrm>
            <a:off x="3927571" y="2249259"/>
            <a:ext cx="2149255" cy="535575"/>
          </a:xfrm>
          <a:prstGeom prst="rect">
            <a:avLst/>
          </a:prstGeom>
          <a:noFill/>
          <a:ln>
            <a:noFill/>
          </a:ln>
        </p:spPr>
      </p:pic>
      <p:pic>
        <p:nvPicPr>
          <p:cNvPr descr="Copy of PureFormulas Logo.png" id="1005" name="Shape 1005"/>
          <p:cNvPicPr preferRelativeResize="0"/>
          <p:nvPr/>
        </p:nvPicPr>
        <p:blipFill rotWithShape="1">
          <a:blip r:embed="rId5">
            <a:alphaModFix/>
          </a:blip>
          <a:srcRect b="0" l="0" r="0" t="0"/>
          <a:stretch/>
        </p:blipFill>
        <p:spPr>
          <a:xfrm>
            <a:off x="5033006" y="2940890"/>
            <a:ext cx="1082040" cy="633488"/>
          </a:xfrm>
          <a:prstGeom prst="rect">
            <a:avLst/>
          </a:prstGeom>
          <a:noFill/>
          <a:ln>
            <a:noFill/>
          </a:ln>
        </p:spPr>
      </p:pic>
      <p:pic>
        <p:nvPicPr>
          <p:cNvPr descr="Screen Shot 2016-05-11 at 10.06.15 PM.png" id="1006" name="Shape 1006"/>
          <p:cNvPicPr preferRelativeResize="0"/>
          <p:nvPr/>
        </p:nvPicPr>
        <p:blipFill rotWithShape="1">
          <a:blip r:embed="rId6">
            <a:alphaModFix/>
          </a:blip>
          <a:srcRect b="0" l="0" r="0" t="0"/>
          <a:stretch/>
        </p:blipFill>
        <p:spPr>
          <a:xfrm>
            <a:off x="6339851" y="712048"/>
            <a:ext cx="2101501" cy="314578"/>
          </a:xfrm>
          <a:prstGeom prst="rect">
            <a:avLst/>
          </a:prstGeom>
          <a:noFill/>
          <a:ln>
            <a:noFill/>
          </a:ln>
        </p:spPr>
      </p:pic>
      <p:pic>
        <p:nvPicPr>
          <p:cNvPr id="1007" name="Shape 1007"/>
          <p:cNvPicPr preferRelativeResize="0"/>
          <p:nvPr/>
        </p:nvPicPr>
        <p:blipFill rotWithShape="1">
          <a:blip r:embed="rId7">
            <a:alphaModFix/>
          </a:blip>
          <a:srcRect b="0" l="0" r="0" t="0"/>
          <a:stretch/>
        </p:blipFill>
        <p:spPr>
          <a:xfrm>
            <a:off x="1467093" y="1531115"/>
            <a:ext cx="1346325" cy="376968"/>
          </a:xfrm>
          <a:prstGeom prst="rect">
            <a:avLst/>
          </a:prstGeom>
          <a:noFill/>
          <a:ln>
            <a:noFill/>
          </a:ln>
        </p:spPr>
      </p:pic>
      <p:pic>
        <p:nvPicPr>
          <p:cNvPr descr="Screen Shot 2016-05-15 at 3.29.31 PM.png" id="1008" name="Shape 1008"/>
          <p:cNvPicPr preferRelativeResize="0"/>
          <p:nvPr/>
        </p:nvPicPr>
        <p:blipFill rotWithShape="1">
          <a:blip r:embed="rId8">
            <a:alphaModFix/>
          </a:blip>
          <a:srcRect b="0" l="0" r="0" t="0"/>
          <a:stretch/>
        </p:blipFill>
        <p:spPr>
          <a:xfrm>
            <a:off x="4062346" y="1236018"/>
            <a:ext cx="562097" cy="760252"/>
          </a:xfrm>
          <a:prstGeom prst="rect">
            <a:avLst/>
          </a:prstGeom>
          <a:noFill/>
          <a:ln>
            <a:noFill/>
          </a:ln>
        </p:spPr>
      </p:pic>
      <p:pic>
        <p:nvPicPr>
          <p:cNvPr descr="konga-logo.jpg" id="1009" name="Shape 1009"/>
          <p:cNvPicPr preferRelativeResize="0"/>
          <p:nvPr/>
        </p:nvPicPr>
        <p:blipFill rotWithShape="1">
          <a:blip r:embed="rId9">
            <a:alphaModFix/>
          </a:blip>
          <a:srcRect b="0" l="0" r="0" t="0"/>
          <a:stretch/>
        </p:blipFill>
        <p:spPr>
          <a:xfrm>
            <a:off x="656132" y="1991706"/>
            <a:ext cx="1966736" cy="541514"/>
          </a:xfrm>
          <a:prstGeom prst="rect">
            <a:avLst/>
          </a:prstGeom>
          <a:noFill/>
          <a:ln>
            <a:noFill/>
          </a:ln>
        </p:spPr>
      </p:pic>
      <p:pic>
        <p:nvPicPr>
          <p:cNvPr descr="Screen Shot 2016-05-11 at 9.30.58 PM.png" id="1010" name="Shape 1010"/>
          <p:cNvPicPr preferRelativeResize="0"/>
          <p:nvPr/>
        </p:nvPicPr>
        <p:blipFill rotWithShape="1">
          <a:blip r:embed="rId10">
            <a:alphaModFix/>
          </a:blip>
          <a:srcRect b="0" l="0" r="0" t="0"/>
          <a:stretch/>
        </p:blipFill>
        <p:spPr>
          <a:xfrm>
            <a:off x="2813414" y="3828814"/>
            <a:ext cx="1696364" cy="376968"/>
          </a:xfrm>
          <a:prstGeom prst="rect">
            <a:avLst/>
          </a:prstGeom>
          <a:noFill/>
          <a:ln>
            <a:noFill/>
          </a:ln>
        </p:spPr>
      </p:pic>
      <p:pic>
        <p:nvPicPr>
          <p:cNvPr descr="booking.com_logo_blue_1000.jpg" id="1011" name="Shape 1011"/>
          <p:cNvPicPr preferRelativeResize="0"/>
          <p:nvPr/>
        </p:nvPicPr>
        <p:blipFill rotWithShape="1">
          <a:blip r:embed="rId11">
            <a:alphaModFix/>
          </a:blip>
          <a:srcRect b="0" l="0" r="0" t="0"/>
          <a:stretch/>
        </p:blipFill>
        <p:spPr>
          <a:xfrm>
            <a:off x="6663731" y="3439837"/>
            <a:ext cx="1726510" cy="293508"/>
          </a:xfrm>
          <a:prstGeom prst="rect">
            <a:avLst/>
          </a:prstGeom>
          <a:noFill/>
          <a:ln>
            <a:noFill/>
          </a:ln>
        </p:spPr>
      </p:pic>
      <p:pic>
        <p:nvPicPr>
          <p:cNvPr id="1012" name="Shape 1012"/>
          <p:cNvPicPr preferRelativeResize="0"/>
          <p:nvPr/>
        </p:nvPicPr>
        <p:blipFill rotWithShape="1">
          <a:blip r:embed="rId12">
            <a:alphaModFix/>
          </a:blip>
          <a:srcRect b="0" l="33763" r="11521" t="0"/>
          <a:stretch/>
        </p:blipFill>
        <p:spPr>
          <a:xfrm>
            <a:off x="4354649" y="604626"/>
            <a:ext cx="1828798" cy="400481"/>
          </a:xfrm>
          <a:prstGeom prst="rect">
            <a:avLst/>
          </a:prstGeom>
          <a:noFill/>
          <a:ln>
            <a:noFill/>
          </a:ln>
        </p:spPr>
      </p:pic>
      <p:pic>
        <p:nvPicPr>
          <p:cNvPr descr="Screen Shot 2016-05-11 at 9.40.19 PM.png" id="1013" name="Shape 1013"/>
          <p:cNvPicPr preferRelativeResize="0"/>
          <p:nvPr/>
        </p:nvPicPr>
        <p:blipFill rotWithShape="1">
          <a:blip r:embed="rId13">
            <a:alphaModFix/>
          </a:blip>
          <a:srcRect b="7855" l="0" r="6593" t="30035"/>
          <a:stretch/>
        </p:blipFill>
        <p:spPr>
          <a:xfrm>
            <a:off x="5126142" y="1427376"/>
            <a:ext cx="1283128" cy="480711"/>
          </a:xfrm>
          <a:prstGeom prst="rect">
            <a:avLst/>
          </a:prstGeom>
          <a:noFill/>
          <a:ln>
            <a:noFill/>
          </a:ln>
        </p:spPr>
      </p:pic>
      <p:pic>
        <p:nvPicPr>
          <p:cNvPr descr="5miles_logo.png" id="1014" name="Shape 1014"/>
          <p:cNvPicPr preferRelativeResize="0"/>
          <p:nvPr/>
        </p:nvPicPr>
        <p:blipFill rotWithShape="1">
          <a:blip r:embed="rId14">
            <a:alphaModFix/>
          </a:blip>
          <a:srcRect b="0" l="0" r="0" t="0"/>
          <a:stretch/>
        </p:blipFill>
        <p:spPr>
          <a:xfrm>
            <a:off x="6910978" y="1066631"/>
            <a:ext cx="1346324" cy="841454"/>
          </a:xfrm>
          <a:prstGeom prst="rect">
            <a:avLst/>
          </a:prstGeom>
          <a:noFill/>
          <a:ln>
            <a:noFill/>
          </a:ln>
        </p:spPr>
      </p:pic>
      <p:pic>
        <p:nvPicPr>
          <p:cNvPr descr="LOGO.png" id="1015" name="Shape 1015"/>
          <p:cNvPicPr preferRelativeResize="0"/>
          <p:nvPr/>
        </p:nvPicPr>
        <p:blipFill rotWithShape="1">
          <a:blip r:embed="rId15">
            <a:alphaModFix/>
          </a:blip>
          <a:srcRect b="0" l="0" r="0" t="0"/>
          <a:stretch/>
        </p:blipFill>
        <p:spPr>
          <a:xfrm>
            <a:off x="1956168" y="542981"/>
            <a:ext cx="1828800" cy="571500"/>
          </a:xfrm>
          <a:prstGeom prst="rect">
            <a:avLst/>
          </a:prstGeom>
          <a:noFill/>
          <a:ln>
            <a:noFill/>
          </a:ln>
        </p:spPr>
      </p:pic>
      <p:pic>
        <p:nvPicPr>
          <p:cNvPr descr="babe_logo_high_notittle[2].png" id="1016" name="Shape 1016"/>
          <p:cNvPicPr preferRelativeResize="0"/>
          <p:nvPr/>
        </p:nvPicPr>
        <p:blipFill rotWithShape="1">
          <a:blip r:embed="rId16">
            <a:alphaModFix/>
          </a:blip>
          <a:srcRect b="0" l="0" r="0" t="0"/>
          <a:stretch/>
        </p:blipFill>
        <p:spPr>
          <a:xfrm>
            <a:off x="7897631" y="1963135"/>
            <a:ext cx="642356" cy="818794"/>
          </a:xfrm>
          <a:prstGeom prst="rect">
            <a:avLst/>
          </a:prstGeom>
          <a:noFill/>
          <a:ln>
            <a:noFill/>
          </a:ln>
        </p:spPr>
      </p:pic>
      <p:pic>
        <p:nvPicPr>
          <p:cNvPr descr="geo-geonws.png" id="1017" name="Shape 1017"/>
          <p:cNvPicPr preferRelativeResize="0"/>
          <p:nvPr/>
        </p:nvPicPr>
        <p:blipFill rotWithShape="1">
          <a:blip r:embed="rId17">
            <a:alphaModFix/>
          </a:blip>
          <a:srcRect b="0" l="0" r="0" t="0"/>
          <a:stretch/>
        </p:blipFill>
        <p:spPr>
          <a:xfrm>
            <a:off x="3035718" y="1306382"/>
            <a:ext cx="642356" cy="1507022"/>
          </a:xfrm>
          <a:prstGeom prst="rect">
            <a:avLst/>
          </a:prstGeom>
          <a:noFill/>
          <a:ln>
            <a:noFill/>
          </a:ln>
        </p:spPr>
      </p:pic>
      <p:pic>
        <p:nvPicPr>
          <p:cNvPr descr="jalantikus-logo.png" id="1018" name="Shape 1018"/>
          <p:cNvPicPr preferRelativeResize="0"/>
          <p:nvPr/>
        </p:nvPicPr>
        <p:blipFill rotWithShape="1">
          <a:blip r:embed="rId18">
            <a:alphaModFix/>
          </a:blip>
          <a:srcRect b="0" l="0" r="0" t="0"/>
          <a:stretch/>
        </p:blipFill>
        <p:spPr>
          <a:xfrm>
            <a:off x="4869834" y="3776948"/>
            <a:ext cx="1824312" cy="480703"/>
          </a:xfrm>
          <a:prstGeom prst="rect">
            <a:avLst/>
          </a:prstGeom>
          <a:noFill/>
          <a:ln>
            <a:noFill/>
          </a:ln>
        </p:spPr>
      </p:pic>
      <p:pic>
        <p:nvPicPr>
          <p:cNvPr descr="KASKUS Logo_Full Color.png" id="1019" name="Shape 1019"/>
          <p:cNvPicPr preferRelativeResize="0"/>
          <p:nvPr/>
        </p:nvPicPr>
        <p:blipFill rotWithShape="1">
          <a:blip r:embed="rId19">
            <a:alphaModFix/>
          </a:blip>
          <a:srcRect b="0" l="0" r="0" t="0"/>
          <a:stretch/>
        </p:blipFill>
        <p:spPr>
          <a:xfrm>
            <a:off x="780712" y="3634987"/>
            <a:ext cx="1828802" cy="224135"/>
          </a:xfrm>
          <a:prstGeom prst="rect">
            <a:avLst/>
          </a:prstGeom>
          <a:noFill/>
          <a:ln>
            <a:noFill/>
          </a:ln>
        </p:spPr>
      </p:pic>
      <p:pic>
        <p:nvPicPr>
          <p:cNvPr descr="tw_logo.png" id="1020" name="Shape 1020"/>
          <p:cNvPicPr preferRelativeResize="0"/>
          <p:nvPr/>
        </p:nvPicPr>
        <p:blipFill rotWithShape="1">
          <a:blip r:embed="rId20">
            <a:alphaModFix/>
          </a:blip>
          <a:srcRect b="0" l="0" r="0" t="0"/>
          <a:stretch/>
        </p:blipFill>
        <p:spPr>
          <a:xfrm>
            <a:off x="779475" y="2910740"/>
            <a:ext cx="1774126" cy="314575"/>
          </a:xfrm>
          <a:prstGeom prst="rect">
            <a:avLst/>
          </a:prstGeom>
          <a:noFill/>
          <a:ln>
            <a:noFill/>
          </a:ln>
        </p:spPr>
      </p:pic>
      <p:pic>
        <p:nvPicPr>
          <p:cNvPr descr="Screen Shot 2016-05-11 at 9.50.19 PM.png" id="1021" name="Shape 1021"/>
          <p:cNvPicPr preferRelativeResize="0"/>
          <p:nvPr/>
        </p:nvPicPr>
        <p:blipFill rotWithShape="1">
          <a:blip r:embed="rId21">
            <a:alphaModFix/>
          </a:blip>
          <a:srcRect b="0" l="0" r="0" t="0"/>
          <a:stretch/>
        </p:blipFill>
        <p:spPr>
          <a:xfrm>
            <a:off x="6354895" y="2240409"/>
            <a:ext cx="1401686" cy="541519"/>
          </a:xfrm>
          <a:prstGeom prst="rect">
            <a:avLst/>
          </a:prstGeom>
          <a:noFill/>
          <a:ln>
            <a:noFill/>
          </a:ln>
        </p:spPr>
      </p:pic>
      <p:pic>
        <p:nvPicPr>
          <p:cNvPr descr="SD-Logo-Without-Patch.png" id="1022" name="Shape 1022"/>
          <p:cNvPicPr preferRelativeResize="0"/>
          <p:nvPr/>
        </p:nvPicPr>
        <p:blipFill rotWithShape="1">
          <a:blip r:embed="rId22">
            <a:alphaModFix/>
          </a:blip>
          <a:srcRect b="45358" l="41235" r="40774" t="44833"/>
          <a:stretch/>
        </p:blipFill>
        <p:spPr>
          <a:xfrm>
            <a:off x="6815591" y="2887964"/>
            <a:ext cx="1082041" cy="417263"/>
          </a:xfrm>
          <a:prstGeom prst="rect">
            <a:avLst/>
          </a:prstGeom>
          <a:noFill/>
          <a:ln>
            <a:noFill/>
          </a:ln>
        </p:spPr>
      </p:pic>
      <p:pic>
        <p:nvPicPr>
          <p:cNvPr id="1023" name="Shape 1023"/>
          <p:cNvPicPr preferRelativeResize="0"/>
          <p:nvPr/>
        </p:nvPicPr>
        <p:blipFill rotWithShape="1">
          <a:blip r:embed="rId23">
            <a:alphaModFix/>
          </a:blip>
          <a:srcRect b="24855" l="0" r="0" t="26001"/>
          <a:stretch/>
        </p:blipFill>
        <p:spPr>
          <a:xfrm>
            <a:off x="2859398" y="3071798"/>
            <a:ext cx="1696358" cy="555769"/>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7" name="Shape 1027"/>
        <p:cNvGrpSpPr/>
        <p:nvPr/>
      </p:nvGrpSpPr>
      <p:grpSpPr>
        <a:xfrm>
          <a:off x="0" y="0"/>
          <a:ext cx="0" cy="0"/>
          <a:chOff x="0" y="0"/>
          <a:chExt cx="0" cy="0"/>
        </a:xfrm>
      </p:grpSpPr>
      <p:pic>
        <p:nvPicPr>
          <p:cNvPr id="1028" name="Shape 1028"/>
          <p:cNvPicPr preferRelativeResize="0"/>
          <p:nvPr/>
        </p:nvPicPr>
        <p:blipFill rotWithShape="1">
          <a:blip r:embed="rId3">
            <a:alphaModFix/>
          </a:blip>
          <a:srcRect b="0" l="0" r="0" t="8684"/>
          <a:stretch/>
        </p:blipFill>
        <p:spPr>
          <a:xfrm>
            <a:off x="-1900" y="-360449"/>
            <a:ext cx="9144002" cy="5580150"/>
          </a:xfrm>
          <a:prstGeom prst="rect">
            <a:avLst/>
          </a:prstGeom>
          <a:noFill/>
          <a:ln>
            <a:noFill/>
          </a:ln>
        </p:spPr>
      </p:pic>
      <p:sp>
        <p:nvSpPr>
          <p:cNvPr id="1029" name="Shape 1029"/>
          <p:cNvSpPr/>
          <p:nvPr/>
        </p:nvSpPr>
        <p:spPr>
          <a:xfrm>
            <a:off x="2514975" y="3021475"/>
            <a:ext cx="4890300" cy="1929900"/>
          </a:xfrm>
          <a:prstGeom prst="wedgeEllipseCallout">
            <a:avLst>
              <a:gd fmla="val -55000" name="adj1"/>
              <a:gd fmla="val -32353" name="adj2"/>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indent="0" lvl="0" marL="0" marR="0" rtl="0" algn="l">
              <a:lnSpc>
                <a:spcPct val="100000"/>
              </a:lnSpc>
              <a:spcBef>
                <a:spcPts val="0"/>
              </a:spcBef>
              <a:spcAft>
                <a:spcPts val="0"/>
              </a:spcAft>
              <a:buClr>
                <a:srgbClr val="304FFE"/>
              </a:buClr>
              <a:buFont typeface="Roboto"/>
              <a:buNone/>
            </a:pPr>
            <a:r>
              <a:rPr b="1" i="0" lang="en" sz="6000" u="none" cap="none" strike="noStrike">
                <a:solidFill>
                  <a:srgbClr val="304FFE"/>
                </a:solidFill>
                <a:latin typeface="Roboto"/>
                <a:ea typeface="Roboto"/>
                <a:cs typeface="Roboto"/>
                <a:sym typeface="Roboto"/>
              </a:rPr>
              <a:t>Go build!</a:t>
            </a:r>
          </a:p>
        </p:txBody>
      </p:sp>
      <p:sp>
        <p:nvSpPr>
          <p:cNvPr id="1030" name="Shape 1030"/>
          <p:cNvSpPr/>
          <p:nvPr/>
        </p:nvSpPr>
        <p:spPr>
          <a:xfrm>
            <a:off x="6540725" y="1087625"/>
            <a:ext cx="1553400" cy="602400"/>
          </a:xfrm>
          <a:prstGeom prst="wedgeEllipseCallout">
            <a:avLst>
              <a:gd fmla="val 54026" name="adj1"/>
              <a:gd fmla="val -27579" name="adj2"/>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indent="0" lvl="0" marL="0" marR="0" rtl="0" algn="l">
              <a:lnSpc>
                <a:spcPct val="100000"/>
              </a:lnSpc>
              <a:spcBef>
                <a:spcPts val="0"/>
              </a:spcBef>
              <a:spcAft>
                <a:spcPts val="0"/>
              </a:spcAft>
              <a:buClr>
                <a:srgbClr val="000000"/>
              </a:buClr>
              <a:buFont typeface="Roboto"/>
              <a:buNone/>
            </a:pPr>
            <a:r>
              <a:rPr b="0" i="0" lang="en" sz="2400" u="none" cap="none" strike="noStrike">
                <a:solidFill>
                  <a:srgbClr val="000000"/>
                </a:solidFill>
                <a:latin typeface="Roboto"/>
                <a:ea typeface="Roboto"/>
                <a:cs typeface="Roboto"/>
                <a:sym typeface="Roboto"/>
              </a:rPr>
              <a:t>meow</a:t>
            </a: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3" name="Shape 203"/>
        <p:cNvGrpSpPr/>
        <p:nvPr/>
      </p:nvGrpSpPr>
      <p:grpSpPr>
        <a:xfrm>
          <a:off x="0" y="0"/>
          <a:ext cx="0" cy="0"/>
          <a:chOff x="0" y="0"/>
          <a:chExt cx="0" cy="0"/>
        </a:xfrm>
      </p:grpSpPr>
      <p:grpSp>
        <p:nvGrpSpPr>
          <p:cNvPr id="204" name="Shape 204"/>
          <p:cNvGrpSpPr/>
          <p:nvPr/>
        </p:nvGrpSpPr>
        <p:grpSpPr>
          <a:xfrm>
            <a:off x="3701934" y="1508032"/>
            <a:ext cx="1804180" cy="1223807"/>
            <a:chOff x="3676650" y="1975900"/>
            <a:chExt cx="1605000" cy="1088700"/>
          </a:xfrm>
        </p:grpSpPr>
        <p:sp>
          <p:nvSpPr>
            <p:cNvPr id="205" name="Shape 205"/>
            <p:cNvSpPr txBox="1"/>
            <p:nvPr/>
          </p:nvSpPr>
          <p:spPr>
            <a:xfrm>
              <a:off x="3676650" y="1975900"/>
              <a:ext cx="1605000" cy="1088700"/>
            </a:xfrm>
            <a:prstGeom prst="rect">
              <a:avLst/>
            </a:prstGeom>
            <a:noFill/>
            <a:ln>
              <a:noFill/>
            </a:ln>
          </p:spPr>
          <p:txBody>
            <a:bodyPr anchorCtr="0" anchor="ctr" bIns="45700" lIns="91425" rIns="91425" wrap="square" tIns="45700">
              <a:noAutofit/>
            </a:bodyPr>
            <a:lstStyle/>
            <a:p>
              <a:pPr indent="0" lvl="0" marL="0" marR="0" rtl="0" algn="ctr">
                <a:lnSpc>
                  <a:spcPct val="100000"/>
                </a:lnSpc>
                <a:spcBef>
                  <a:spcPts val="0"/>
                </a:spcBef>
                <a:spcAft>
                  <a:spcPts val="0"/>
                </a:spcAft>
                <a:buClr>
                  <a:srgbClr val="666666"/>
                </a:buClr>
                <a:buFont typeface="Roboto"/>
                <a:buNone/>
              </a:pPr>
              <a:r>
                <a:rPr b="0" i="0" lang="en" sz="4000" u="none" cap="none" strike="noStrike">
                  <a:solidFill>
                    <a:srgbClr val="666666"/>
                  </a:solidFill>
                  <a:latin typeface="Roboto"/>
                  <a:ea typeface="Roboto"/>
                  <a:cs typeface="Roboto"/>
                  <a:sym typeface="Roboto"/>
                </a:rPr>
                <a:t>.vs.</a:t>
              </a:r>
            </a:p>
          </p:txBody>
        </p:sp>
        <p:cxnSp>
          <p:nvCxnSpPr>
            <p:cNvPr id="206" name="Shape 206"/>
            <p:cNvCxnSpPr/>
            <p:nvPr/>
          </p:nvCxnSpPr>
          <p:spPr>
            <a:xfrm>
              <a:off x="4079100" y="2309275"/>
              <a:ext cx="800100" cy="0"/>
            </a:xfrm>
            <a:prstGeom prst="straightConnector1">
              <a:avLst/>
            </a:prstGeom>
            <a:noFill/>
            <a:ln cap="flat" cmpd="sng" w="19050">
              <a:solidFill>
                <a:srgbClr val="666666"/>
              </a:solidFill>
              <a:prstDash val="solid"/>
              <a:round/>
              <a:headEnd len="med" w="med" type="none"/>
              <a:tailEnd len="med" w="med" type="none"/>
            </a:ln>
          </p:spPr>
        </p:cxnSp>
        <p:cxnSp>
          <p:nvCxnSpPr>
            <p:cNvPr id="207" name="Shape 207"/>
            <p:cNvCxnSpPr/>
            <p:nvPr/>
          </p:nvCxnSpPr>
          <p:spPr>
            <a:xfrm>
              <a:off x="4079100" y="2814100"/>
              <a:ext cx="800100" cy="0"/>
            </a:xfrm>
            <a:prstGeom prst="straightConnector1">
              <a:avLst/>
            </a:prstGeom>
            <a:noFill/>
            <a:ln cap="flat" cmpd="sng" w="19050">
              <a:solidFill>
                <a:srgbClr val="666666"/>
              </a:solidFill>
              <a:prstDash val="solid"/>
              <a:round/>
              <a:headEnd len="med" w="med" type="none"/>
              <a:tailEnd len="med" w="med" type="none"/>
            </a:ln>
          </p:spPr>
        </p:cxnSp>
      </p:grpSp>
      <p:sp>
        <p:nvSpPr>
          <p:cNvPr id="208" name="Shape 208"/>
          <p:cNvSpPr txBox="1"/>
          <p:nvPr/>
        </p:nvSpPr>
        <p:spPr>
          <a:xfrm>
            <a:off x="352822" y="4425186"/>
            <a:ext cx="6439499" cy="238500"/>
          </a:xfrm>
          <a:prstGeom prst="rect">
            <a:avLst/>
          </a:prstGeom>
          <a:noFill/>
          <a:ln>
            <a:noFill/>
          </a:ln>
        </p:spPr>
        <p:txBody>
          <a:bodyPr anchorCtr="0" anchor="b" bIns="91425" lIns="91425" rIns="91425" wrap="square" tIns="91425">
            <a:noAutofit/>
          </a:bodyPr>
          <a:lstStyle/>
          <a:p>
            <a:pPr indent="0" lvl="0" marL="0" marR="0" rtl="0" algn="l">
              <a:lnSpc>
                <a:spcPct val="100000"/>
              </a:lnSpc>
              <a:spcBef>
                <a:spcPts val="0"/>
              </a:spcBef>
              <a:spcAft>
                <a:spcPts val="0"/>
              </a:spcAft>
              <a:buClr>
                <a:srgbClr val="666666"/>
              </a:buClr>
              <a:buFont typeface="Roboto"/>
              <a:buNone/>
            </a:pPr>
            <a:r>
              <a:rPr b="0" i="0" lang="en" sz="1200" u="none" cap="none" strike="noStrike">
                <a:solidFill>
                  <a:srgbClr val="666666"/>
                </a:solidFill>
                <a:latin typeface="Roboto"/>
                <a:ea typeface="Roboto"/>
                <a:cs typeface="Roboto"/>
                <a:sym typeface="Roboto"/>
              </a:rPr>
              <a:t>Source: comScore Mobile Metrix, U.S., Age 18+, June 2015</a:t>
            </a:r>
          </a:p>
        </p:txBody>
      </p:sp>
      <p:sp>
        <p:nvSpPr>
          <p:cNvPr id="209" name="Shape 209"/>
          <p:cNvSpPr/>
          <p:nvPr/>
        </p:nvSpPr>
        <p:spPr>
          <a:xfrm>
            <a:off x="5384618" y="860379"/>
            <a:ext cx="2994388" cy="2846285"/>
          </a:xfrm>
          <a:custGeom>
            <a:pathLst>
              <a:path extrusionOk="0" h="120000" w="120000">
                <a:moveTo>
                  <a:pt x="20496" y="17965"/>
                </a:moveTo>
                <a:cubicBezTo>
                  <a:pt x="0" y="40893"/>
                  <a:pt x="1081" y="76932"/>
                  <a:pt x="22900" y="98470"/>
                </a:cubicBezTo>
                <a:cubicBezTo>
                  <a:pt x="44719" y="120000"/>
                  <a:pt x="79015" y="118863"/>
                  <a:pt x="99511" y="95935"/>
                </a:cubicBezTo>
                <a:cubicBezTo>
                  <a:pt x="119999" y="73006"/>
                  <a:pt x="118918" y="36968"/>
                  <a:pt x="97099" y="15429"/>
                </a:cubicBezTo>
                <a:cubicBezTo>
                  <a:pt x="87052" y="5522"/>
                  <a:pt x="73786" y="0"/>
                  <a:pt x="60004" y="0"/>
                </a:cubicBezTo>
                <a:lnTo>
                  <a:pt x="60004" y="14238"/>
                </a:lnTo>
                <a:cubicBezTo>
                  <a:pt x="82450" y="14238"/>
                  <a:pt x="100645" y="33358"/>
                  <a:pt x="100645" y="56954"/>
                </a:cubicBezTo>
                <a:cubicBezTo>
                  <a:pt x="100645" y="80541"/>
                  <a:pt x="82450" y="99661"/>
                  <a:pt x="60004" y="99661"/>
                </a:cubicBezTo>
                <a:cubicBezTo>
                  <a:pt x="37549" y="99661"/>
                  <a:pt x="19354" y="80541"/>
                  <a:pt x="19354" y="56954"/>
                </a:cubicBezTo>
                <a:cubicBezTo>
                  <a:pt x="19354" y="46090"/>
                  <a:pt x="23295" y="35632"/>
                  <a:pt x="30371" y="27710"/>
                </a:cubicBezTo>
                <a:lnTo>
                  <a:pt x="20496" y="17965"/>
                </a:lnTo>
                <a:close/>
              </a:path>
            </a:pathLst>
          </a:custGeom>
          <a:solidFill>
            <a:schemeClr val="accent1"/>
          </a:solidFill>
          <a:ln>
            <a:noFill/>
          </a:ln>
        </p:spPr>
        <p:txBody>
          <a:bodyPr anchorCtr="0" anchor="t" bIns="45700" lIns="91425"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2400" u="none" cap="none" strike="noStrike">
              <a:solidFill>
                <a:srgbClr val="666666"/>
              </a:solidFill>
              <a:latin typeface="Roboto"/>
              <a:ea typeface="Roboto"/>
              <a:cs typeface="Roboto"/>
              <a:sym typeface="Roboto"/>
            </a:endParaRPr>
          </a:p>
        </p:txBody>
      </p:sp>
      <p:sp>
        <p:nvSpPr>
          <p:cNvPr id="210" name="Shape 210"/>
          <p:cNvSpPr/>
          <p:nvPr/>
        </p:nvSpPr>
        <p:spPr>
          <a:xfrm>
            <a:off x="5894987" y="860379"/>
            <a:ext cx="986845" cy="658483"/>
          </a:xfrm>
          <a:custGeom>
            <a:pathLst>
              <a:path extrusionOk="0" h="120000" w="120000">
                <a:moveTo>
                  <a:pt x="119999" y="0"/>
                </a:moveTo>
                <a:cubicBezTo>
                  <a:pt x="74540" y="0"/>
                  <a:pt x="31114" y="28149"/>
                  <a:pt x="0" y="77786"/>
                </a:cubicBezTo>
                <a:lnTo>
                  <a:pt x="29993" y="119999"/>
                </a:lnTo>
                <a:cubicBezTo>
                  <a:pt x="53336" y="82767"/>
                  <a:pt x="85911" y="61650"/>
                  <a:pt x="119999" y="61650"/>
                </a:cubicBezTo>
                <a:lnTo>
                  <a:pt x="119999" y="0"/>
                </a:lnTo>
                <a:close/>
              </a:path>
            </a:pathLst>
          </a:custGeom>
          <a:solidFill>
            <a:srgbClr val="BDBDBD"/>
          </a:solidFill>
          <a:ln>
            <a:noFill/>
          </a:ln>
        </p:spPr>
        <p:txBody>
          <a:bodyPr anchorCtr="0" anchor="t" bIns="45700" lIns="91425"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grpSp>
        <p:nvGrpSpPr>
          <p:cNvPr id="211" name="Shape 211"/>
          <p:cNvGrpSpPr/>
          <p:nvPr/>
        </p:nvGrpSpPr>
        <p:grpSpPr>
          <a:xfrm flipH="1">
            <a:off x="758617" y="860379"/>
            <a:ext cx="2994388" cy="2846292"/>
            <a:chOff x="3240088" y="1370012"/>
            <a:chExt cx="2663809" cy="2532063"/>
          </a:xfrm>
        </p:grpSpPr>
        <p:sp>
          <p:nvSpPr>
            <p:cNvPr id="212" name="Shape 212"/>
            <p:cNvSpPr/>
            <p:nvPr/>
          </p:nvSpPr>
          <p:spPr>
            <a:xfrm>
              <a:off x="3240088" y="1370012"/>
              <a:ext cx="2663809" cy="2532063"/>
            </a:xfrm>
            <a:custGeom>
              <a:pathLst>
                <a:path extrusionOk="0" h="120000" w="120000">
                  <a:moveTo>
                    <a:pt x="20496" y="17965"/>
                  </a:moveTo>
                  <a:cubicBezTo>
                    <a:pt x="0" y="40893"/>
                    <a:pt x="1081" y="76932"/>
                    <a:pt x="22900" y="98470"/>
                  </a:cubicBezTo>
                  <a:cubicBezTo>
                    <a:pt x="44719" y="120000"/>
                    <a:pt x="79015" y="118863"/>
                    <a:pt x="99511" y="95935"/>
                  </a:cubicBezTo>
                  <a:cubicBezTo>
                    <a:pt x="119999" y="73006"/>
                    <a:pt x="118918" y="36968"/>
                    <a:pt x="97099" y="15429"/>
                  </a:cubicBezTo>
                  <a:cubicBezTo>
                    <a:pt x="87052" y="5522"/>
                    <a:pt x="73786" y="0"/>
                    <a:pt x="60004" y="0"/>
                  </a:cubicBezTo>
                  <a:lnTo>
                    <a:pt x="60004" y="14238"/>
                  </a:lnTo>
                  <a:cubicBezTo>
                    <a:pt x="82450" y="14238"/>
                    <a:pt x="100645" y="33358"/>
                    <a:pt x="100645" y="56954"/>
                  </a:cubicBezTo>
                  <a:cubicBezTo>
                    <a:pt x="100645" y="80541"/>
                    <a:pt x="82450" y="99661"/>
                    <a:pt x="60004" y="99661"/>
                  </a:cubicBezTo>
                  <a:cubicBezTo>
                    <a:pt x="37549" y="99661"/>
                    <a:pt x="19354" y="80541"/>
                    <a:pt x="19354" y="56954"/>
                  </a:cubicBezTo>
                  <a:cubicBezTo>
                    <a:pt x="19354" y="46090"/>
                    <a:pt x="23295" y="35632"/>
                    <a:pt x="30371" y="27710"/>
                  </a:cubicBezTo>
                  <a:lnTo>
                    <a:pt x="20496" y="17965"/>
                  </a:lnTo>
                  <a:close/>
                </a:path>
              </a:pathLst>
            </a:custGeom>
            <a:solidFill>
              <a:srgbClr val="BDBDBD"/>
            </a:solidFill>
            <a:ln>
              <a:noFill/>
            </a:ln>
          </p:spPr>
          <p:txBody>
            <a:bodyPr anchorCtr="0" anchor="t" bIns="45700" lIns="91425"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2400" u="none" cap="none" strike="noStrike">
                <a:solidFill>
                  <a:srgbClr val="666666"/>
                </a:solidFill>
                <a:latin typeface="Roboto"/>
                <a:ea typeface="Roboto"/>
                <a:cs typeface="Roboto"/>
                <a:sym typeface="Roboto"/>
              </a:endParaRPr>
            </a:p>
          </p:txBody>
        </p:sp>
        <p:sp>
          <p:nvSpPr>
            <p:cNvPr id="213" name="Shape 213"/>
            <p:cNvSpPr/>
            <p:nvPr/>
          </p:nvSpPr>
          <p:spPr>
            <a:xfrm>
              <a:off x="3694112" y="1370012"/>
              <a:ext cx="877893" cy="585781"/>
            </a:xfrm>
            <a:custGeom>
              <a:pathLst>
                <a:path extrusionOk="0" h="120000" w="120000">
                  <a:moveTo>
                    <a:pt x="119999" y="0"/>
                  </a:moveTo>
                  <a:cubicBezTo>
                    <a:pt x="74540" y="0"/>
                    <a:pt x="31114" y="28149"/>
                    <a:pt x="0" y="77786"/>
                  </a:cubicBezTo>
                  <a:lnTo>
                    <a:pt x="29993" y="119999"/>
                  </a:lnTo>
                  <a:cubicBezTo>
                    <a:pt x="53336" y="82767"/>
                    <a:pt x="85911" y="61650"/>
                    <a:pt x="119999" y="61650"/>
                  </a:cubicBezTo>
                  <a:lnTo>
                    <a:pt x="119999" y="0"/>
                  </a:lnTo>
                  <a:close/>
                </a:path>
              </a:pathLst>
            </a:custGeom>
            <a:solidFill>
              <a:srgbClr val="304FFE"/>
            </a:solidFill>
            <a:ln>
              <a:noFill/>
            </a:ln>
          </p:spPr>
          <p:txBody>
            <a:bodyPr anchorCtr="0" anchor="t" bIns="45700" lIns="91425"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grpSp>
      <p:sp>
        <p:nvSpPr>
          <p:cNvPr id="214" name="Shape 214"/>
          <p:cNvSpPr txBox="1"/>
          <p:nvPr/>
        </p:nvSpPr>
        <p:spPr>
          <a:xfrm>
            <a:off x="893158" y="1617773"/>
            <a:ext cx="2711700" cy="1223699"/>
          </a:xfrm>
          <a:prstGeom prst="rect">
            <a:avLst/>
          </a:prstGeom>
          <a:noFill/>
          <a:ln>
            <a:noFill/>
          </a:ln>
        </p:spPr>
        <p:txBody>
          <a:bodyPr anchorCtr="0" anchor="ctr" bIns="45700" lIns="91425" rIns="91425" wrap="square" tIns="45700">
            <a:noAutofit/>
          </a:bodyPr>
          <a:lstStyle/>
          <a:p>
            <a:pPr indent="0" lvl="0" marL="0" marR="0" rtl="0" algn="ctr">
              <a:lnSpc>
                <a:spcPct val="100000"/>
              </a:lnSpc>
              <a:spcBef>
                <a:spcPts val="0"/>
              </a:spcBef>
              <a:spcAft>
                <a:spcPts val="0"/>
              </a:spcAft>
              <a:buClr>
                <a:srgbClr val="4285F4"/>
              </a:buClr>
              <a:buFont typeface="Roboto"/>
              <a:buNone/>
            </a:pPr>
            <a:r>
              <a:rPr b="1" i="0" lang="en" sz="6000" u="none" cap="none" strike="noStrike">
                <a:solidFill>
                  <a:srgbClr val="304FFE"/>
                </a:solidFill>
                <a:latin typeface="Roboto"/>
                <a:ea typeface="Roboto"/>
                <a:cs typeface="Roboto"/>
                <a:sym typeface="Roboto"/>
              </a:rPr>
              <a:t>13%</a:t>
            </a:r>
          </a:p>
        </p:txBody>
      </p:sp>
      <p:sp>
        <p:nvSpPr>
          <p:cNvPr id="215" name="Shape 215"/>
          <p:cNvSpPr txBox="1"/>
          <p:nvPr/>
        </p:nvSpPr>
        <p:spPr>
          <a:xfrm>
            <a:off x="5530175" y="1617802"/>
            <a:ext cx="2695200" cy="1223699"/>
          </a:xfrm>
          <a:prstGeom prst="rect">
            <a:avLst/>
          </a:prstGeom>
          <a:noFill/>
          <a:ln>
            <a:noFill/>
          </a:ln>
        </p:spPr>
        <p:txBody>
          <a:bodyPr anchorCtr="0" anchor="ctr" bIns="45700" lIns="91425" rIns="91425" wrap="square" tIns="45700">
            <a:noAutofit/>
          </a:bodyPr>
          <a:lstStyle/>
          <a:p>
            <a:pPr indent="0" lvl="0" marL="0" marR="0" rtl="0" algn="ctr">
              <a:lnSpc>
                <a:spcPct val="100000"/>
              </a:lnSpc>
              <a:spcBef>
                <a:spcPts val="0"/>
              </a:spcBef>
              <a:spcAft>
                <a:spcPts val="0"/>
              </a:spcAft>
              <a:buClr>
                <a:srgbClr val="4285F4"/>
              </a:buClr>
              <a:buFont typeface="Roboto"/>
              <a:buNone/>
            </a:pPr>
            <a:r>
              <a:rPr b="1" i="0" lang="en" sz="6000" u="none" cap="none" strike="noStrike">
                <a:solidFill>
                  <a:schemeClr val="accent1"/>
                </a:solidFill>
                <a:latin typeface="Roboto"/>
                <a:ea typeface="Roboto"/>
                <a:cs typeface="Roboto"/>
                <a:sym typeface="Roboto"/>
              </a:rPr>
              <a:t>87%</a:t>
            </a:r>
          </a:p>
        </p:txBody>
      </p:sp>
      <p:sp>
        <p:nvSpPr>
          <p:cNvPr id="216" name="Shape 216"/>
          <p:cNvSpPr txBox="1"/>
          <p:nvPr/>
        </p:nvSpPr>
        <p:spPr>
          <a:xfrm>
            <a:off x="1741167" y="3612607"/>
            <a:ext cx="1527600" cy="524700"/>
          </a:xfrm>
          <a:prstGeom prst="rect">
            <a:avLst/>
          </a:prstGeom>
          <a:noFill/>
          <a:ln>
            <a:noFill/>
          </a:ln>
        </p:spPr>
        <p:txBody>
          <a:bodyPr anchorCtr="0" anchor="ctr" bIns="0" lIns="0" rIns="0" wrap="square" tIns="0">
            <a:noAutofit/>
          </a:bodyPr>
          <a:lstStyle/>
          <a:p>
            <a:pPr indent="0" lvl="0" marL="0" marR="0" rtl="0" algn="l">
              <a:lnSpc>
                <a:spcPct val="100000"/>
              </a:lnSpc>
              <a:spcBef>
                <a:spcPts val="0"/>
              </a:spcBef>
              <a:spcAft>
                <a:spcPts val="0"/>
              </a:spcAft>
              <a:buClr>
                <a:srgbClr val="666666"/>
              </a:buClr>
              <a:buFont typeface="Roboto"/>
              <a:buNone/>
            </a:pPr>
            <a:r>
              <a:rPr b="0" i="0" lang="en" sz="2000" u="none" cap="none" strike="noStrike">
                <a:solidFill>
                  <a:srgbClr val="666666"/>
                </a:solidFill>
                <a:latin typeface="Roboto"/>
                <a:ea typeface="Roboto"/>
                <a:cs typeface="Roboto"/>
                <a:sym typeface="Roboto"/>
              </a:rPr>
              <a:t>Mobile web</a:t>
            </a:r>
          </a:p>
        </p:txBody>
      </p:sp>
      <p:sp>
        <p:nvSpPr>
          <p:cNvPr id="217" name="Shape 217"/>
          <p:cNvSpPr txBox="1"/>
          <p:nvPr/>
        </p:nvSpPr>
        <p:spPr>
          <a:xfrm>
            <a:off x="6857787" y="3612607"/>
            <a:ext cx="1527600" cy="524700"/>
          </a:xfrm>
          <a:prstGeom prst="rect">
            <a:avLst/>
          </a:prstGeom>
          <a:noFill/>
          <a:ln>
            <a:noFill/>
          </a:ln>
        </p:spPr>
        <p:txBody>
          <a:bodyPr anchorCtr="0" anchor="ctr" bIns="0" lIns="0" rIns="0" wrap="square" tIns="0">
            <a:noAutofit/>
          </a:bodyPr>
          <a:lstStyle/>
          <a:p>
            <a:pPr indent="0" lvl="0" marL="0" marR="0" rtl="0" algn="l">
              <a:lnSpc>
                <a:spcPct val="100000"/>
              </a:lnSpc>
              <a:spcBef>
                <a:spcPts val="0"/>
              </a:spcBef>
              <a:spcAft>
                <a:spcPts val="0"/>
              </a:spcAft>
              <a:buClr>
                <a:srgbClr val="666666"/>
              </a:buClr>
              <a:buFont typeface="Roboto"/>
              <a:buNone/>
            </a:pPr>
            <a:r>
              <a:rPr b="0" i="0" lang="en" sz="2000" u="none" cap="none" strike="noStrike">
                <a:solidFill>
                  <a:srgbClr val="666666"/>
                </a:solidFill>
                <a:latin typeface="Roboto"/>
                <a:ea typeface="Roboto"/>
                <a:cs typeface="Roboto"/>
                <a:sym typeface="Roboto"/>
              </a:rPr>
              <a:t>Apps</a:t>
            </a:r>
          </a:p>
        </p:txBody>
      </p:sp>
      <p:grpSp>
        <p:nvGrpSpPr>
          <p:cNvPr id="218" name="Shape 218"/>
          <p:cNvGrpSpPr/>
          <p:nvPr/>
        </p:nvGrpSpPr>
        <p:grpSpPr>
          <a:xfrm>
            <a:off x="6369769" y="3715162"/>
            <a:ext cx="316626" cy="317499"/>
            <a:chOff x="398462" y="1004887"/>
            <a:chExt cx="1215925" cy="1219276"/>
          </a:xfrm>
        </p:grpSpPr>
        <p:sp>
          <p:nvSpPr>
            <p:cNvPr id="219" name="Shape 219"/>
            <p:cNvSpPr/>
            <p:nvPr/>
          </p:nvSpPr>
          <p:spPr>
            <a:xfrm>
              <a:off x="398462" y="1004887"/>
              <a:ext cx="319200" cy="317400"/>
            </a:xfrm>
            <a:prstGeom prst="rect">
              <a:avLst/>
            </a:prstGeom>
            <a:solidFill>
              <a:schemeClr val="accent1"/>
            </a:solidFill>
            <a:ln>
              <a:noFill/>
            </a:ln>
          </p:spPr>
          <p:txBody>
            <a:bodyPr anchorCtr="0" anchor="t" bIns="45700" lIns="91425"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rgbClr val="262628"/>
                </a:solidFill>
                <a:latin typeface="Open Sans"/>
                <a:ea typeface="Open Sans"/>
                <a:cs typeface="Open Sans"/>
                <a:sym typeface="Open Sans"/>
              </a:endParaRPr>
            </a:p>
          </p:txBody>
        </p:sp>
        <p:sp>
          <p:nvSpPr>
            <p:cNvPr id="220" name="Shape 220"/>
            <p:cNvSpPr/>
            <p:nvPr/>
          </p:nvSpPr>
          <p:spPr>
            <a:xfrm>
              <a:off x="398462" y="1455737"/>
              <a:ext cx="319200" cy="317399"/>
            </a:xfrm>
            <a:prstGeom prst="rect">
              <a:avLst/>
            </a:prstGeom>
            <a:solidFill>
              <a:schemeClr val="accent1"/>
            </a:solidFill>
            <a:ln>
              <a:noFill/>
            </a:ln>
          </p:spPr>
          <p:txBody>
            <a:bodyPr anchorCtr="0" anchor="t" bIns="45700" lIns="91425"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rgbClr val="262628"/>
                </a:solidFill>
                <a:latin typeface="Open Sans"/>
                <a:ea typeface="Open Sans"/>
                <a:cs typeface="Open Sans"/>
                <a:sym typeface="Open Sans"/>
              </a:endParaRPr>
            </a:p>
          </p:txBody>
        </p:sp>
        <p:sp>
          <p:nvSpPr>
            <p:cNvPr id="221" name="Shape 221"/>
            <p:cNvSpPr/>
            <p:nvPr/>
          </p:nvSpPr>
          <p:spPr>
            <a:xfrm>
              <a:off x="398462" y="1909763"/>
              <a:ext cx="319200" cy="314400"/>
            </a:xfrm>
            <a:prstGeom prst="rect">
              <a:avLst/>
            </a:prstGeom>
            <a:solidFill>
              <a:schemeClr val="accent1"/>
            </a:solidFill>
            <a:ln>
              <a:noFill/>
            </a:ln>
          </p:spPr>
          <p:txBody>
            <a:bodyPr anchorCtr="0" anchor="t" bIns="45700" lIns="91425"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rgbClr val="262628"/>
                </a:solidFill>
                <a:latin typeface="Open Sans"/>
                <a:ea typeface="Open Sans"/>
                <a:cs typeface="Open Sans"/>
                <a:sym typeface="Open Sans"/>
              </a:endParaRPr>
            </a:p>
          </p:txBody>
        </p:sp>
        <p:sp>
          <p:nvSpPr>
            <p:cNvPr id="222" name="Shape 222"/>
            <p:cNvSpPr/>
            <p:nvPr/>
          </p:nvSpPr>
          <p:spPr>
            <a:xfrm>
              <a:off x="1296987" y="1004887"/>
              <a:ext cx="317400" cy="317400"/>
            </a:xfrm>
            <a:prstGeom prst="rect">
              <a:avLst/>
            </a:prstGeom>
            <a:solidFill>
              <a:schemeClr val="accent1"/>
            </a:solidFill>
            <a:ln>
              <a:noFill/>
            </a:ln>
          </p:spPr>
          <p:txBody>
            <a:bodyPr anchorCtr="0" anchor="t" bIns="45700" lIns="91425"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rgbClr val="262628"/>
                </a:solidFill>
                <a:latin typeface="Open Sans"/>
                <a:ea typeface="Open Sans"/>
                <a:cs typeface="Open Sans"/>
                <a:sym typeface="Open Sans"/>
              </a:endParaRPr>
            </a:p>
          </p:txBody>
        </p:sp>
        <p:sp>
          <p:nvSpPr>
            <p:cNvPr id="223" name="Shape 223"/>
            <p:cNvSpPr/>
            <p:nvPr/>
          </p:nvSpPr>
          <p:spPr>
            <a:xfrm>
              <a:off x="1296987" y="1455737"/>
              <a:ext cx="317400" cy="317399"/>
            </a:xfrm>
            <a:prstGeom prst="rect">
              <a:avLst/>
            </a:prstGeom>
            <a:solidFill>
              <a:schemeClr val="accent1"/>
            </a:solidFill>
            <a:ln>
              <a:noFill/>
            </a:ln>
          </p:spPr>
          <p:txBody>
            <a:bodyPr anchorCtr="0" anchor="t" bIns="45700" lIns="91425"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rgbClr val="262628"/>
                </a:solidFill>
                <a:latin typeface="Open Sans"/>
                <a:ea typeface="Open Sans"/>
                <a:cs typeface="Open Sans"/>
                <a:sym typeface="Open Sans"/>
              </a:endParaRPr>
            </a:p>
          </p:txBody>
        </p:sp>
        <p:sp>
          <p:nvSpPr>
            <p:cNvPr id="224" name="Shape 224"/>
            <p:cNvSpPr/>
            <p:nvPr/>
          </p:nvSpPr>
          <p:spPr>
            <a:xfrm>
              <a:off x="1296987" y="1909763"/>
              <a:ext cx="317400" cy="314400"/>
            </a:xfrm>
            <a:prstGeom prst="rect">
              <a:avLst/>
            </a:prstGeom>
            <a:solidFill>
              <a:schemeClr val="accent1"/>
            </a:solidFill>
            <a:ln>
              <a:noFill/>
            </a:ln>
          </p:spPr>
          <p:txBody>
            <a:bodyPr anchorCtr="0" anchor="t" bIns="45700" lIns="91425"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rgbClr val="262628"/>
                </a:solidFill>
                <a:latin typeface="Open Sans"/>
                <a:ea typeface="Open Sans"/>
                <a:cs typeface="Open Sans"/>
                <a:sym typeface="Open Sans"/>
              </a:endParaRPr>
            </a:p>
          </p:txBody>
        </p:sp>
        <p:sp>
          <p:nvSpPr>
            <p:cNvPr id="225" name="Shape 225"/>
            <p:cNvSpPr/>
            <p:nvPr/>
          </p:nvSpPr>
          <p:spPr>
            <a:xfrm>
              <a:off x="849312" y="1004887"/>
              <a:ext cx="314400" cy="317400"/>
            </a:xfrm>
            <a:prstGeom prst="rect">
              <a:avLst/>
            </a:prstGeom>
            <a:solidFill>
              <a:schemeClr val="accent1"/>
            </a:solidFill>
            <a:ln>
              <a:noFill/>
            </a:ln>
          </p:spPr>
          <p:txBody>
            <a:bodyPr anchorCtr="0" anchor="t" bIns="45700" lIns="91425"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rgbClr val="262628"/>
                </a:solidFill>
                <a:latin typeface="Open Sans"/>
                <a:ea typeface="Open Sans"/>
                <a:cs typeface="Open Sans"/>
                <a:sym typeface="Open Sans"/>
              </a:endParaRPr>
            </a:p>
          </p:txBody>
        </p:sp>
        <p:sp>
          <p:nvSpPr>
            <p:cNvPr id="226" name="Shape 226"/>
            <p:cNvSpPr/>
            <p:nvPr/>
          </p:nvSpPr>
          <p:spPr>
            <a:xfrm>
              <a:off x="849312" y="1455737"/>
              <a:ext cx="314400" cy="317399"/>
            </a:xfrm>
            <a:prstGeom prst="rect">
              <a:avLst/>
            </a:prstGeom>
            <a:solidFill>
              <a:schemeClr val="accent1"/>
            </a:solidFill>
            <a:ln>
              <a:noFill/>
            </a:ln>
          </p:spPr>
          <p:txBody>
            <a:bodyPr anchorCtr="0" anchor="t" bIns="45700" lIns="91425"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rgbClr val="262628"/>
                </a:solidFill>
                <a:latin typeface="Open Sans"/>
                <a:ea typeface="Open Sans"/>
                <a:cs typeface="Open Sans"/>
                <a:sym typeface="Open Sans"/>
              </a:endParaRPr>
            </a:p>
          </p:txBody>
        </p:sp>
        <p:sp>
          <p:nvSpPr>
            <p:cNvPr id="227" name="Shape 227"/>
            <p:cNvSpPr/>
            <p:nvPr/>
          </p:nvSpPr>
          <p:spPr>
            <a:xfrm>
              <a:off x="849312" y="1909763"/>
              <a:ext cx="314400" cy="314400"/>
            </a:xfrm>
            <a:prstGeom prst="rect">
              <a:avLst/>
            </a:prstGeom>
            <a:solidFill>
              <a:schemeClr val="accent1"/>
            </a:solidFill>
            <a:ln>
              <a:noFill/>
            </a:ln>
          </p:spPr>
          <p:txBody>
            <a:bodyPr anchorCtr="0" anchor="t" bIns="45700" lIns="91425"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rgbClr val="262628"/>
                </a:solidFill>
                <a:latin typeface="Open Sans"/>
                <a:ea typeface="Open Sans"/>
                <a:cs typeface="Open Sans"/>
                <a:sym typeface="Open Sans"/>
              </a:endParaRPr>
            </a:p>
          </p:txBody>
        </p:sp>
      </p:grpSp>
      <p:grpSp>
        <p:nvGrpSpPr>
          <p:cNvPr id="228" name="Shape 228"/>
          <p:cNvGrpSpPr/>
          <p:nvPr/>
        </p:nvGrpSpPr>
        <p:grpSpPr>
          <a:xfrm>
            <a:off x="1337431" y="3657200"/>
            <a:ext cx="232488" cy="435851"/>
            <a:chOff x="1666033" y="3887801"/>
            <a:chExt cx="206822" cy="387733"/>
          </a:xfrm>
        </p:grpSpPr>
        <p:sp>
          <p:nvSpPr>
            <p:cNvPr id="229" name="Shape 229"/>
            <p:cNvSpPr/>
            <p:nvPr/>
          </p:nvSpPr>
          <p:spPr>
            <a:xfrm>
              <a:off x="1666033" y="3887801"/>
              <a:ext cx="206822" cy="387733"/>
            </a:xfrm>
            <a:custGeom>
              <a:pathLst>
                <a:path extrusionOk="0" h="120000" w="120000">
                  <a:moveTo>
                    <a:pt x="107675" y="0"/>
                  </a:moveTo>
                  <a:cubicBezTo>
                    <a:pt x="11675" y="0"/>
                    <a:pt x="11675" y="0"/>
                    <a:pt x="11675" y="0"/>
                  </a:cubicBezTo>
                  <a:cubicBezTo>
                    <a:pt x="5189" y="0"/>
                    <a:pt x="0" y="3458"/>
                    <a:pt x="0" y="7262"/>
                  </a:cubicBezTo>
                  <a:cubicBezTo>
                    <a:pt x="0" y="112737"/>
                    <a:pt x="0" y="112737"/>
                    <a:pt x="0" y="112737"/>
                  </a:cubicBezTo>
                  <a:cubicBezTo>
                    <a:pt x="0" y="116541"/>
                    <a:pt x="5189" y="120000"/>
                    <a:pt x="11675" y="120000"/>
                  </a:cubicBezTo>
                  <a:cubicBezTo>
                    <a:pt x="107675" y="120000"/>
                    <a:pt x="107675" y="120000"/>
                    <a:pt x="107675" y="120000"/>
                  </a:cubicBezTo>
                  <a:cubicBezTo>
                    <a:pt x="114810" y="120000"/>
                    <a:pt x="120000" y="116541"/>
                    <a:pt x="120000" y="112737"/>
                  </a:cubicBezTo>
                  <a:cubicBezTo>
                    <a:pt x="120000" y="7262"/>
                    <a:pt x="120000" y="7262"/>
                    <a:pt x="120000" y="7262"/>
                  </a:cubicBezTo>
                  <a:cubicBezTo>
                    <a:pt x="120000" y="3458"/>
                    <a:pt x="114810" y="0"/>
                    <a:pt x="107675" y="0"/>
                  </a:cubicBezTo>
                  <a:close/>
                  <a:moveTo>
                    <a:pt x="44108" y="7608"/>
                  </a:moveTo>
                  <a:cubicBezTo>
                    <a:pt x="75891" y="7608"/>
                    <a:pt x="75891" y="7608"/>
                    <a:pt x="75891" y="7608"/>
                  </a:cubicBezTo>
                  <a:cubicBezTo>
                    <a:pt x="77189" y="7608"/>
                    <a:pt x="78486" y="8299"/>
                    <a:pt x="78486" y="8645"/>
                  </a:cubicBezTo>
                  <a:cubicBezTo>
                    <a:pt x="78486" y="9337"/>
                    <a:pt x="77189" y="9682"/>
                    <a:pt x="75891" y="9682"/>
                  </a:cubicBezTo>
                  <a:cubicBezTo>
                    <a:pt x="44108" y="9682"/>
                    <a:pt x="44108" y="9682"/>
                    <a:pt x="44108" y="9682"/>
                  </a:cubicBezTo>
                  <a:cubicBezTo>
                    <a:pt x="42810" y="9682"/>
                    <a:pt x="41513" y="9337"/>
                    <a:pt x="41513" y="8645"/>
                  </a:cubicBezTo>
                  <a:cubicBezTo>
                    <a:pt x="41513" y="8299"/>
                    <a:pt x="42810" y="7608"/>
                    <a:pt x="44108" y="7608"/>
                  </a:cubicBezTo>
                  <a:close/>
                  <a:moveTo>
                    <a:pt x="59675" y="115158"/>
                  </a:moveTo>
                  <a:cubicBezTo>
                    <a:pt x="57081" y="115158"/>
                    <a:pt x="54486" y="114121"/>
                    <a:pt x="54486" y="112391"/>
                  </a:cubicBezTo>
                  <a:cubicBezTo>
                    <a:pt x="54486" y="111008"/>
                    <a:pt x="57081" y="109625"/>
                    <a:pt x="59675" y="109625"/>
                  </a:cubicBezTo>
                  <a:cubicBezTo>
                    <a:pt x="62918" y="109625"/>
                    <a:pt x="64864" y="111008"/>
                    <a:pt x="64864" y="112391"/>
                  </a:cubicBezTo>
                  <a:cubicBezTo>
                    <a:pt x="64864" y="114121"/>
                    <a:pt x="62918" y="115158"/>
                    <a:pt x="59675" y="115158"/>
                  </a:cubicBezTo>
                  <a:close/>
                  <a:moveTo>
                    <a:pt x="110918" y="102017"/>
                  </a:moveTo>
                  <a:cubicBezTo>
                    <a:pt x="9081" y="102017"/>
                    <a:pt x="9081" y="102017"/>
                    <a:pt x="9081" y="102017"/>
                  </a:cubicBezTo>
                  <a:cubicBezTo>
                    <a:pt x="9081" y="14870"/>
                    <a:pt x="9081" y="14870"/>
                    <a:pt x="9081" y="14870"/>
                  </a:cubicBezTo>
                  <a:cubicBezTo>
                    <a:pt x="110918" y="14870"/>
                    <a:pt x="110918" y="14870"/>
                    <a:pt x="110918" y="14870"/>
                  </a:cubicBezTo>
                  <a:lnTo>
                    <a:pt x="110918" y="102017"/>
                  </a:lnTo>
                  <a:close/>
                </a:path>
              </a:pathLst>
            </a:custGeom>
            <a:solidFill>
              <a:srgbClr val="304FFE"/>
            </a:solidFill>
            <a:ln>
              <a:noFill/>
            </a:ln>
          </p:spPr>
          <p:txBody>
            <a:bodyPr anchorCtr="0" anchor="t" bIns="45700" lIns="91425"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rgbClr val="304FFE"/>
                </a:solidFill>
                <a:latin typeface="Open Sans"/>
                <a:ea typeface="Open Sans"/>
                <a:cs typeface="Open Sans"/>
                <a:sym typeface="Open Sans"/>
              </a:endParaRPr>
            </a:p>
          </p:txBody>
        </p:sp>
        <p:sp>
          <p:nvSpPr>
            <p:cNvPr id="230" name="Shape 230"/>
            <p:cNvSpPr/>
            <p:nvPr/>
          </p:nvSpPr>
          <p:spPr>
            <a:xfrm>
              <a:off x="1692825" y="4000854"/>
              <a:ext cx="153222" cy="153198"/>
            </a:xfrm>
            <a:custGeom>
              <a:pathLst>
                <a:path extrusionOk="0" h="120000" w="120000">
                  <a:moveTo>
                    <a:pt x="59986" y="120000"/>
                  </a:moveTo>
                  <a:cubicBezTo>
                    <a:pt x="59055" y="120000"/>
                    <a:pt x="58070" y="119972"/>
                    <a:pt x="57030" y="119917"/>
                  </a:cubicBezTo>
                  <a:cubicBezTo>
                    <a:pt x="40748" y="119124"/>
                    <a:pt x="25231" y="111541"/>
                    <a:pt x="14531" y="99087"/>
                  </a:cubicBezTo>
                  <a:cubicBezTo>
                    <a:pt x="13217" y="97554"/>
                    <a:pt x="11986" y="95967"/>
                    <a:pt x="10864" y="94352"/>
                  </a:cubicBezTo>
                  <a:cubicBezTo>
                    <a:pt x="4351" y="85072"/>
                    <a:pt x="629" y="74206"/>
                    <a:pt x="82" y="62956"/>
                  </a:cubicBezTo>
                  <a:cubicBezTo>
                    <a:pt x="27" y="61943"/>
                    <a:pt x="0" y="60930"/>
                    <a:pt x="0" y="60000"/>
                  </a:cubicBezTo>
                  <a:cubicBezTo>
                    <a:pt x="0" y="59041"/>
                    <a:pt x="27" y="58056"/>
                    <a:pt x="82" y="57043"/>
                  </a:cubicBezTo>
                  <a:cubicBezTo>
                    <a:pt x="629" y="45574"/>
                    <a:pt x="4460" y="34571"/>
                    <a:pt x="11165" y="25182"/>
                  </a:cubicBezTo>
                  <a:cubicBezTo>
                    <a:pt x="12342" y="23567"/>
                    <a:pt x="13573" y="21979"/>
                    <a:pt x="14887" y="20501"/>
                  </a:cubicBezTo>
                  <a:cubicBezTo>
                    <a:pt x="25751" y="8102"/>
                    <a:pt x="40720" y="848"/>
                    <a:pt x="57030" y="54"/>
                  </a:cubicBezTo>
                  <a:cubicBezTo>
                    <a:pt x="57824" y="27"/>
                    <a:pt x="57824" y="27"/>
                    <a:pt x="57824" y="27"/>
                  </a:cubicBezTo>
                  <a:cubicBezTo>
                    <a:pt x="57824" y="109"/>
                    <a:pt x="57824" y="109"/>
                    <a:pt x="57824" y="109"/>
                  </a:cubicBezTo>
                  <a:cubicBezTo>
                    <a:pt x="58563" y="27"/>
                    <a:pt x="59302" y="0"/>
                    <a:pt x="59986" y="0"/>
                  </a:cubicBezTo>
                  <a:cubicBezTo>
                    <a:pt x="60697" y="0"/>
                    <a:pt x="61409" y="27"/>
                    <a:pt x="62175" y="109"/>
                  </a:cubicBezTo>
                  <a:cubicBezTo>
                    <a:pt x="62175" y="27"/>
                    <a:pt x="62175" y="27"/>
                    <a:pt x="62175" y="27"/>
                  </a:cubicBezTo>
                  <a:cubicBezTo>
                    <a:pt x="62941" y="54"/>
                    <a:pt x="62941" y="54"/>
                    <a:pt x="62941" y="54"/>
                  </a:cubicBezTo>
                  <a:cubicBezTo>
                    <a:pt x="79279" y="848"/>
                    <a:pt x="94248" y="8102"/>
                    <a:pt x="105112" y="20501"/>
                  </a:cubicBezTo>
                  <a:cubicBezTo>
                    <a:pt x="106399" y="21979"/>
                    <a:pt x="107657" y="23567"/>
                    <a:pt x="108834" y="25182"/>
                  </a:cubicBezTo>
                  <a:cubicBezTo>
                    <a:pt x="115511" y="34571"/>
                    <a:pt x="119343" y="45574"/>
                    <a:pt x="119917" y="57043"/>
                  </a:cubicBezTo>
                  <a:cubicBezTo>
                    <a:pt x="119972" y="58056"/>
                    <a:pt x="120000" y="59041"/>
                    <a:pt x="120000" y="60000"/>
                  </a:cubicBezTo>
                  <a:cubicBezTo>
                    <a:pt x="120000" y="60930"/>
                    <a:pt x="119972" y="61943"/>
                    <a:pt x="119917" y="62956"/>
                  </a:cubicBezTo>
                  <a:cubicBezTo>
                    <a:pt x="119370" y="74206"/>
                    <a:pt x="115648" y="85072"/>
                    <a:pt x="109135" y="94352"/>
                  </a:cubicBezTo>
                  <a:cubicBezTo>
                    <a:pt x="108013" y="95967"/>
                    <a:pt x="106754" y="97554"/>
                    <a:pt x="105468" y="99087"/>
                  </a:cubicBezTo>
                  <a:cubicBezTo>
                    <a:pt x="94741" y="111541"/>
                    <a:pt x="79251" y="119124"/>
                    <a:pt x="62941" y="119917"/>
                  </a:cubicBezTo>
                  <a:cubicBezTo>
                    <a:pt x="61929" y="119972"/>
                    <a:pt x="60944" y="120000"/>
                    <a:pt x="59986" y="120000"/>
                  </a:cubicBezTo>
                  <a:close/>
                  <a:moveTo>
                    <a:pt x="63653" y="112116"/>
                  </a:moveTo>
                  <a:cubicBezTo>
                    <a:pt x="70768" y="109954"/>
                    <a:pt x="77363" y="101496"/>
                    <a:pt x="81578" y="89178"/>
                  </a:cubicBezTo>
                  <a:cubicBezTo>
                    <a:pt x="75858" y="87837"/>
                    <a:pt x="69838" y="87071"/>
                    <a:pt x="63653" y="86852"/>
                  </a:cubicBezTo>
                  <a:cubicBezTo>
                    <a:pt x="63653" y="112116"/>
                    <a:pt x="63653" y="112116"/>
                    <a:pt x="63653" y="112116"/>
                  </a:cubicBezTo>
                  <a:close/>
                  <a:moveTo>
                    <a:pt x="38421" y="89178"/>
                  </a:moveTo>
                  <a:cubicBezTo>
                    <a:pt x="42608" y="101496"/>
                    <a:pt x="49231" y="109954"/>
                    <a:pt x="56346" y="112116"/>
                  </a:cubicBezTo>
                  <a:cubicBezTo>
                    <a:pt x="56346" y="86852"/>
                    <a:pt x="56346" y="86852"/>
                    <a:pt x="56346" y="86852"/>
                  </a:cubicBezTo>
                  <a:cubicBezTo>
                    <a:pt x="50161" y="87071"/>
                    <a:pt x="44141" y="87837"/>
                    <a:pt x="38421" y="89178"/>
                  </a:cubicBezTo>
                  <a:close/>
                  <a:moveTo>
                    <a:pt x="88720" y="91177"/>
                  </a:moveTo>
                  <a:cubicBezTo>
                    <a:pt x="86421" y="98129"/>
                    <a:pt x="83329" y="104151"/>
                    <a:pt x="79689" y="108859"/>
                  </a:cubicBezTo>
                  <a:cubicBezTo>
                    <a:pt x="86941" y="105903"/>
                    <a:pt x="93509" y="101332"/>
                    <a:pt x="98846" y="95529"/>
                  </a:cubicBezTo>
                  <a:cubicBezTo>
                    <a:pt x="95835" y="93859"/>
                    <a:pt x="92442" y="92408"/>
                    <a:pt x="88720" y="91177"/>
                  </a:cubicBezTo>
                  <a:close/>
                  <a:moveTo>
                    <a:pt x="21153" y="95529"/>
                  </a:moveTo>
                  <a:cubicBezTo>
                    <a:pt x="26490" y="101332"/>
                    <a:pt x="33058" y="105903"/>
                    <a:pt x="40310" y="108859"/>
                  </a:cubicBezTo>
                  <a:cubicBezTo>
                    <a:pt x="36670" y="104151"/>
                    <a:pt x="33578" y="98129"/>
                    <a:pt x="31279" y="91177"/>
                  </a:cubicBezTo>
                  <a:cubicBezTo>
                    <a:pt x="27557" y="92408"/>
                    <a:pt x="24164" y="93859"/>
                    <a:pt x="21153" y="95529"/>
                  </a:cubicBezTo>
                  <a:close/>
                  <a:moveTo>
                    <a:pt x="90745" y="84032"/>
                  </a:moveTo>
                  <a:cubicBezTo>
                    <a:pt x="95480" y="85565"/>
                    <a:pt x="99749" y="87454"/>
                    <a:pt x="103498" y="89644"/>
                  </a:cubicBezTo>
                  <a:cubicBezTo>
                    <a:pt x="108779" y="81897"/>
                    <a:pt x="111899" y="72947"/>
                    <a:pt x="112529" y="63640"/>
                  </a:cubicBezTo>
                  <a:cubicBezTo>
                    <a:pt x="93372" y="63640"/>
                    <a:pt x="93372" y="63640"/>
                    <a:pt x="93372" y="63640"/>
                  </a:cubicBezTo>
                  <a:cubicBezTo>
                    <a:pt x="93153" y="70729"/>
                    <a:pt x="92278" y="77600"/>
                    <a:pt x="90745" y="84032"/>
                  </a:cubicBezTo>
                  <a:close/>
                  <a:moveTo>
                    <a:pt x="7443" y="63640"/>
                  </a:moveTo>
                  <a:cubicBezTo>
                    <a:pt x="8100" y="72947"/>
                    <a:pt x="11220" y="81897"/>
                    <a:pt x="16474" y="89644"/>
                  </a:cubicBezTo>
                  <a:cubicBezTo>
                    <a:pt x="20250" y="87454"/>
                    <a:pt x="24519" y="85565"/>
                    <a:pt x="29254" y="84032"/>
                  </a:cubicBezTo>
                  <a:cubicBezTo>
                    <a:pt x="27721" y="77600"/>
                    <a:pt x="26846" y="70729"/>
                    <a:pt x="26599" y="63640"/>
                  </a:cubicBezTo>
                  <a:cubicBezTo>
                    <a:pt x="7443" y="63640"/>
                    <a:pt x="7443" y="63640"/>
                    <a:pt x="7443" y="63640"/>
                  </a:cubicBezTo>
                  <a:close/>
                  <a:moveTo>
                    <a:pt x="63653" y="79516"/>
                  </a:moveTo>
                  <a:cubicBezTo>
                    <a:pt x="70604" y="79735"/>
                    <a:pt x="77309" y="80583"/>
                    <a:pt x="83603" y="82062"/>
                  </a:cubicBezTo>
                  <a:cubicBezTo>
                    <a:pt x="84998" y="76204"/>
                    <a:pt x="85819" y="70018"/>
                    <a:pt x="86066" y="63640"/>
                  </a:cubicBezTo>
                  <a:cubicBezTo>
                    <a:pt x="63653" y="63640"/>
                    <a:pt x="63653" y="63640"/>
                    <a:pt x="63653" y="63640"/>
                  </a:cubicBezTo>
                  <a:cubicBezTo>
                    <a:pt x="63653" y="79516"/>
                    <a:pt x="63653" y="79516"/>
                    <a:pt x="63653" y="79516"/>
                  </a:cubicBezTo>
                  <a:close/>
                  <a:moveTo>
                    <a:pt x="33933" y="63640"/>
                  </a:moveTo>
                  <a:cubicBezTo>
                    <a:pt x="34180" y="70018"/>
                    <a:pt x="35001" y="76204"/>
                    <a:pt x="36369" y="82062"/>
                  </a:cubicBezTo>
                  <a:cubicBezTo>
                    <a:pt x="42690" y="80583"/>
                    <a:pt x="49395" y="79735"/>
                    <a:pt x="56346" y="79516"/>
                  </a:cubicBezTo>
                  <a:cubicBezTo>
                    <a:pt x="56346" y="63640"/>
                    <a:pt x="56346" y="63640"/>
                    <a:pt x="56346" y="63640"/>
                  </a:cubicBezTo>
                  <a:cubicBezTo>
                    <a:pt x="33933" y="63640"/>
                    <a:pt x="33933" y="63640"/>
                    <a:pt x="33933" y="63640"/>
                  </a:cubicBezTo>
                  <a:close/>
                  <a:moveTo>
                    <a:pt x="112529" y="56332"/>
                  </a:moveTo>
                  <a:cubicBezTo>
                    <a:pt x="111872" y="46833"/>
                    <a:pt x="108643" y="37691"/>
                    <a:pt x="103169" y="29863"/>
                  </a:cubicBezTo>
                  <a:cubicBezTo>
                    <a:pt x="99448" y="31998"/>
                    <a:pt x="95233" y="33832"/>
                    <a:pt x="90581" y="35310"/>
                  </a:cubicBezTo>
                  <a:cubicBezTo>
                    <a:pt x="92223" y="41934"/>
                    <a:pt x="93153" y="48996"/>
                    <a:pt x="93372" y="56332"/>
                  </a:cubicBezTo>
                  <a:cubicBezTo>
                    <a:pt x="112529" y="56332"/>
                    <a:pt x="112529" y="56332"/>
                    <a:pt x="112529" y="56332"/>
                  </a:cubicBezTo>
                  <a:close/>
                  <a:moveTo>
                    <a:pt x="86066" y="56332"/>
                  </a:moveTo>
                  <a:cubicBezTo>
                    <a:pt x="85819" y="49735"/>
                    <a:pt x="84944" y="43330"/>
                    <a:pt x="83438" y="37281"/>
                  </a:cubicBezTo>
                  <a:cubicBezTo>
                    <a:pt x="77199" y="38731"/>
                    <a:pt x="70549" y="39580"/>
                    <a:pt x="63653" y="39799"/>
                  </a:cubicBezTo>
                  <a:cubicBezTo>
                    <a:pt x="63653" y="56332"/>
                    <a:pt x="63653" y="56332"/>
                    <a:pt x="63653" y="56332"/>
                  </a:cubicBezTo>
                  <a:cubicBezTo>
                    <a:pt x="86066" y="56332"/>
                    <a:pt x="86066" y="56332"/>
                    <a:pt x="86066" y="56332"/>
                  </a:cubicBezTo>
                  <a:close/>
                  <a:moveTo>
                    <a:pt x="56346" y="56332"/>
                  </a:moveTo>
                  <a:cubicBezTo>
                    <a:pt x="56346" y="39799"/>
                    <a:pt x="56346" y="39799"/>
                    <a:pt x="56346" y="39799"/>
                  </a:cubicBezTo>
                  <a:cubicBezTo>
                    <a:pt x="49450" y="39580"/>
                    <a:pt x="42800" y="38731"/>
                    <a:pt x="36533" y="37281"/>
                  </a:cubicBezTo>
                  <a:cubicBezTo>
                    <a:pt x="35055" y="43330"/>
                    <a:pt x="34180" y="49735"/>
                    <a:pt x="33933" y="56332"/>
                  </a:cubicBezTo>
                  <a:cubicBezTo>
                    <a:pt x="56346" y="56332"/>
                    <a:pt x="56346" y="56332"/>
                    <a:pt x="56346" y="56332"/>
                  </a:cubicBezTo>
                  <a:close/>
                  <a:moveTo>
                    <a:pt x="26599" y="56332"/>
                  </a:moveTo>
                  <a:cubicBezTo>
                    <a:pt x="26846" y="48996"/>
                    <a:pt x="27776" y="41934"/>
                    <a:pt x="29391" y="35310"/>
                  </a:cubicBezTo>
                  <a:cubicBezTo>
                    <a:pt x="24766" y="33832"/>
                    <a:pt x="20551" y="31998"/>
                    <a:pt x="16830" y="29863"/>
                  </a:cubicBezTo>
                  <a:cubicBezTo>
                    <a:pt x="11329" y="37691"/>
                    <a:pt x="8100" y="46833"/>
                    <a:pt x="7443" y="56332"/>
                  </a:cubicBezTo>
                  <a:cubicBezTo>
                    <a:pt x="26599" y="56332"/>
                    <a:pt x="26599" y="56332"/>
                    <a:pt x="26599" y="56332"/>
                  </a:cubicBezTo>
                  <a:close/>
                  <a:moveTo>
                    <a:pt x="63653" y="32463"/>
                  </a:moveTo>
                  <a:cubicBezTo>
                    <a:pt x="69755" y="32244"/>
                    <a:pt x="75694" y="31478"/>
                    <a:pt x="81359" y="30164"/>
                  </a:cubicBezTo>
                  <a:cubicBezTo>
                    <a:pt x="77144" y="18202"/>
                    <a:pt x="70631" y="9990"/>
                    <a:pt x="63653" y="7855"/>
                  </a:cubicBezTo>
                  <a:cubicBezTo>
                    <a:pt x="63653" y="32463"/>
                    <a:pt x="63653" y="32463"/>
                    <a:pt x="63653" y="32463"/>
                  </a:cubicBezTo>
                  <a:close/>
                  <a:moveTo>
                    <a:pt x="38640" y="30164"/>
                  </a:moveTo>
                  <a:cubicBezTo>
                    <a:pt x="44305" y="31478"/>
                    <a:pt x="50244" y="32244"/>
                    <a:pt x="56346" y="32463"/>
                  </a:cubicBezTo>
                  <a:cubicBezTo>
                    <a:pt x="56346" y="7855"/>
                    <a:pt x="56346" y="7855"/>
                    <a:pt x="56346" y="7855"/>
                  </a:cubicBezTo>
                  <a:cubicBezTo>
                    <a:pt x="49368" y="9990"/>
                    <a:pt x="42827" y="18202"/>
                    <a:pt x="38640" y="30164"/>
                  </a:cubicBezTo>
                  <a:close/>
                  <a:moveTo>
                    <a:pt x="79689" y="11140"/>
                  </a:moveTo>
                  <a:cubicBezTo>
                    <a:pt x="83220" y="15684"/>
                    <a:pt x="86257" y="21514"/>
                    <a:pt x="88529" y="28193"/>
                  </a:cubicBezTo>
                  <a:cubicBezTo>
                    <a:pt x="92141" y="26989"/>
                    <a:pt x="95480" y="25593"/>
                    <a:pt x="98435" y="24005"/>
                  </a:cubicBezTo>
                  <a:cubicBezTo>
                    <a:pt x="93181" y="18421"/>
                    <a:pt x="86750" y="14014"/>
                    <a:pt x="79689" y="11140"/>
                  </a:cubicBezTo>
                  <a:close/>
                  <a:moveTo>
                    <a:pt x="21564" y="24005"/>
                  </a:moveTo>
                  <a:cubicBezTo>
                    <a:pt x="24519" y="25593"/>
                    <a:pt x="27858" y="26989"/>
                    <a:pt x="31470" y="28193"/>
                  </a:cubicBezTo>
                  <a:cubicBezTo>
                    <a:pt x="33742" y="21514"/>
                    <a:pt x="36779" y="15684"/>
                    <a:pt x="40310" y="11140"/>
                  </a:cubicBezTo>
                  <a:cubicBezTo>
                    <a:pt x="33222" y="14014"/>
                    <a:pt x="26818" y="18421"/>
                    <a:pt x="21564" y="24005"/>
                  </a:cubicBezTo>
                  <a:close/>
                </a:path>
              </a:pathLst>
            </a:custGeom>
            <a:solidFill>
              <a:srgbClr val="304FFE"/>
            </a:solidFill>
            <a:ln>
              <a:noFill/>
            </a:ln>
          </p:spPr>
          <p:txBody>
            <a:bodyPr anchorCtr="0" anchor="t" bIns="45700" lIns="91425"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rgbClr val="304FFE"/>
                </a:solidFill>
                <a:latin typeface="Calibri"/>
                <a:ea typeface="Calibri"/>
                <a:cs typeface="Calibri"/>
                <a:sym typeface="Calibri"/>
              </a:endParaRPr>
            </a:p>
          </p:txBody>
        </p:sp>
      </p:gr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4" name="Shape 1034"/>
        <p:cNvGrpSpPr/>
        <p:nvPr/>
      </p:nvGrpSpPr>
      <p:grpSpPr>
        <a:xfrm>
          <a:off x="0" y="0"/>
          <a:ext cx="0" cy="0"/>
          <a:chOff x="0" y="0"/>
          <a:chExt cx="0" cy="0"/>
        </a:xfrm>
      </p:grpSpPr>
      <p:sp>
        <p:nvSpPr>
          <p:cNvPr id="1035" name="Shape 1035"/>
          <p:cNvSpPr txBox="1"/>
          <p:nvPr>
            <p:ph type="title"/>
          </p:nvPr>
        </p:nvSpPr>
        <p:spPr>
          <a:xfrm>
            <a:off x="311700" y="170820"/>
            <a:ext cx="8520600" cy="572700"/>
          </a:xfrm>
          <a:prstGeom prst="rect">
            <a:avLst/>
          </a:prstGeom>
          <a:noFill/>
          <a:ln>
            <a:noFill/>
          </a:ln>
        </p:spPr>
        <p:txBody>
          <a:bodyPr anchorCtr="0" anchor="t" bIns="91425" lIns="91425" rIns="91425" wrap="square" tIns="91425">
            <a:noAutofit/>
          </a:bodyPr>
          <a:lstStyle/>
          <a:p>
            <a:pPr indent="0" lvl="0" marL="0" marR="0" rtl="0" algn="l">
              <a:lnSpc>
                <a:spcPct val="100000"/>
              </a:lnSpc>
              <a:spcBef>
                <a:spcPts val="0"/>
              </a:spcBef>
              <a:spcAft>
                <a:spcPts val="0"/>
              </a:spcAft>
              <a:buClr>
                <a:srgbClr val="FAFAFA"/>
              </a:buClr>
              <a:buFont typeface="Roboto"/>
              <a:buNone/>
            </a:pPr>
            <a:r>
              <a:rPr b="1" i="0" lang="en" sz="3600" u="none" cap="none" strike="noStrike">
                <a:solidFill>
                  <a:srgbClr val="FAFAFA"/>
                </a:solidFill>
                <a:latin typeface="Roboto"/>
                <a:ea typeface="Roboto"/>
                <a:cs typeface="Roboto"/>
                <a:sym typeface="Roboto"/>
              </a:rPr>
              <a:t>But first...</a:t>
            </a:r>
          </a:p>
        </p:txBody>
      </p:sp>
      <p:sp>
        <p:nvSpPr>
          <p:cNvPr id="1036" name="Shape 1036"/>
          <p:cNvSpPr txBox="1"/>
          <p:nvPr>
            <p:ph idx="1" type="body"/>
          </p:nvPr>
        </p:nvSpPr>
        <p:spPr>
          <a:xfrm>
            <a:off x="311700" y="1076275"/>
            <a:ext cx="8520600" cy="3416400"/>
          </a:xfrm>
          <a:prstGeom prst="rect">
            <a:avLst/>
          </a:prstGeom>
          <a:noFill/>
          <a:ln>
            <a:noFill/>
          </a:ln>
        </p:spPr>
        <p:txBody>
          <a:bodyPr anchorCtr="0" anchor="ctr" bIns="91425" lIns="91425" rIns="91425" wrap="square" tIns="91425">
            <a:noAutofit/>
          </a:bodyPr>
          <a:lstStyle/>
          <a:p>
            <a:pPr indent="0" lvl="0" marL="0" marR="0" rtl="0" algn="l">
              <a:lnSpc>
                <a:spcPct val="115000"/>
              </a:lnSpc>
              <a:spcBef>
                <a:spcPts val="0"/>
              </a:spcBef>
              <a:spcAft>
                <a:spcPts val="0"/>
              </a:spcAft>
              <a:buClr>
                <a:srgbClr val="424242"/>
              </a:buClr>
              <a:buFont typeface="Roboto"/>
              <a:buNone/>
            </a:pPr>
            <a:r>
              <a:rPr b="1" i="0" lang="en" sz="2400" u="none" cap="none" strike="noStrike">
                <a:solidFill>
                  <a:srgbClr val="424242"/>
                </a:solidFill>
                <a:latin typeface="Roboto"/>
                <a:ea typeface="Roboto"/>
                <a:cs typeface="Roboto"/>
                <a:sym typeface="Roboto"/>
              </a:rPr>
              <a:t>Where to start?</a:t>
            </a: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4" name="Shape 234"/>
        <p:cNvGrpSpPr/>
        <p:nvPr/>
      </p:nvGrpSpPr>
      <p:grpSpPr>
        <a:xfrm>
          <a:off x="0" y="0"/>
          <a:ext cx="0" cy="0"/>
          <a:chOff x="0" y="0"/>
          <a:chExt cx="0" cy="0"/>
        </a:xfrm>
      </p:grpSpPr>
      <p:sp>
        <p:nvSpPr>
          <p:cNvPr id="235" name="Shape 235"/>
          <p:cNvSpPr txBox="1"/>
          <p:nvPr/>
        </p:nvSpPr>
        <p:spPr>
          <a:xfrm>
            <a:off x="2579250" y="-116750"/>
            <a:ext cx="3985500" cy="3000000"/>
          </a:xfrm>
          <a:prstGeom prst="rect">
            <a:avLst/>
          </a:prstGeom>
          <a:noFill/>
          <a:ln>
            <a:noFill/>
          </a:ln>
        </p:spPr>
        <p:txBody>
          <a:bodyPr anchorCtr="0" anchor="ctr" bIns="91425" lIns="91425" rIns="91425" wrap="square" tIns="91425">
            <a:noAutofit/>
          </a:bodyPr>
          <a:lstStyle/>
          <a:p>
            <a:pPr indent="0" lvl="0" marL="0" marR="0" rtl="0" algn="ctr">
              <a:lnSpc>
                <a:spcPct val="100000"/>
              </a:lnSpc>
              <a:spcBef>
                <a:spcPts val="0"/>
              </a:spcBef>
              <a:spcAft>
                <a:spcPts val="0"/>
              </a:spcAft>
              <a:buClr>
                <a:srgbClr val="304FFE"/>
              </a:buClr>
              <a:buFont typeface="Roboto"/>
              <a:buNone/>
            </a:pPr>
            <a:r>
              <a:rPr b="1" i="0" lang="en" sz="14000" u="none" cap="none" strike="noStrike">
                <a:solidFill>
                  <a:srgbClr val="304FFE"/>
                </a:solidFill>
                <a:latin typeface="Roboto"/>
                <a:ea typeface="Roboto"/>
                <a:cs typeface="Roboto"/>
                <a:sym typeface="Roboto"/>
              </a:rPr>
              <a:t>80%</a:t>
            </a:r>
          </a:p>
        </p:txBody>
      </p:sp>
      <p:sp>
        <p:nvSpPr>
          <p:cNvPr id="236" name="Shape 236"/>
          <p:cNvSpPr txBox="1"/>
          <p:nvPr/>
        </p:nvSpPr>
        <p:spPr>
          <a:xfrm>
            <a:off x="0" y="2466200"/>
            <a:ext cx="9207900" cy="1094700"/>
          </a:xfrm>
          <a:prstGeom prst="rect">
            <a:avLst/>
          </a:prstGeom>
          <a:noFill/>
          <a:ln>
            <a:noFill/>
          </a:ln>
        </p:spPr>
        <p:txBody>
          <a:bodyPr anchorCtr="0" anchor="t" bIns="91425" lIns="91425" rIns="91425" wrap="square" tIns="91425">
            <a:noAutofit/>
          </a:bodyPr>
          <a:lstStyle/>
          <a:p>
            <a:pPr indent="0" lvl="0" marL="0" marR="0" rtl="0" algn="ctr">
              <a:lnSpc>
                <a:spcPct val="150000"/>
              </a:lnSpc>
              <a:spcBef>
                <a:spcPts val="0"/>
              </a:spcBef>
              <a:spcAft>
                <a:spcPts val="0"/>
              </a:spcAft>
              <a:buClr>
                <a:srgbClr val="000000"/>
              </a:buClr>
              <a:buFont typeface="Roboto"/>
              <a:buNone/>
            </a:pPr>
            <a:r>
              <a:rPr b="1" i="0" lang="en" sz="3200" u="none" cap="none" strike="noStrike">
                <a:solidFill>
                  <a:srgbClr val="000000"/>
                </a:solidFill>
                <a:latin typeface="Roboto"/>
                <a:ea typeface="Roboto"/>
                <a:cs typeface="Roboto"/>
                <a:sym typeface="Roboto"/>
              </a:rPr>
              <a:t>OF TIME SPENT IS IN</a:t>
            </a:r>
          </a:p>
          <a:p>
            <a:pPr indent="0" lvl="0" marL="0" marR="0" rtl="0" algn="ctr">
              <a:lnSpc>
                <a:spcPct val="150000"/>
              </a:lnSpc>
              <a:spcBef>
                <a:spcPts val="0"/>
              </a:spcBef>
              <a:spcAft>
                <a:spcPts val="0"/>
              </a:spcAft>
              <a:buClr>
                <a:schemeClr val="dk2"/>
              </a:buClr>
              <a:buFont typeface="Roboto"/>
              <a:buNone/>
            </a:pPr>
            <a:r>
              <a:rPr b="1" i="0" lang="en" sz="3600" u="none" cap="none" strike="noStrike">
                <a:solidFill>
                  <a:schemeClr val="dk2"/>
                </a:solidFill>
                <a:latin typeface="Roboto"/>
                <a:ea typeface="Roboto"/>
                <a:cs typeface="Roboto"/>
                <a:sym typeface="Roboto"/>
              </a:rPr>
              <a:t>USERS’ TOP 3 APPS</a:t>
            </a:r>
          </a:p>
        </p:txBody>
      </p:sp>
      <p:sp>
        <p:nvSpPr>
          <p:cNvPr id="237" name="Shape 237"/>
          <p:cNvSpPr txBox="1"/>
          <p:nvPr/>
        </p:nvSpPr>
        <p:spPr>
          <a:xfrm>
            <a:off x="353072" y="2979125"/>
            <a:ext cx="8346000" cy="3000000"/>
          </a:xfrm>
          <a:prstGeom prst="rect">
            <a:avLst/>
          </a:prstGeom>
          <a:noFill/>
          <a:ln>
            <a:noFill/>
          </a:ln>
        </p:spPr>
        <p:txBody>
          <a:bodyPr anchorCtr="0" anchor="ctr" bIns="91425" lIns="91425" rIns="91425" wrap="square" tIns="91425">
            <a:noAutofit/>
          </a:bodyPr>
          <a:lstStyle/>
          <a:p>
            <a:pPr indent="0" lvl="0" marL="0" marR="0" rtl="0" algn="l">
              <a:lnSpc>
                <a:spcPct val="100000"/>
              </a:lnSpc>
              <a:spcBef>
                <a:spcPts val="0"/>
              </a:spcBef>
              <a:spcAft>
                <a:spcPts val="0"/>
              </a:spcAft>
              <a:buClr>
                <a:schemeClr val="dk2"/>
              </a:buClr>
              <a:buFont typeface="Roboto"/>
              <a:buNone/>
            </a:pPr>
            <a:r>
              <a:rPr b="0" i="0" lang="en" sz="1200" u="none" cap="none" strike="noStrike">
                <a:solidFill>
                  <a:schemeClr val="dk2"/>
                </a:solidFill>
                <a:latin typeface="Roboto"/>
                <a:ea typeface="Roboto"/>
                <a:cs typeface="Roboto"/>
                <a:sym typeface="Roboto"/>
              </a:rPr>
              <a:t>Source: comScore Mobile Metrix, U.S., Age 18+, June 2015</a:t>
            </a: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1" name="Shape 241"/>
        <p:cNvGrpSpPr/>
        <p:nvPr/>
      </p:nvGrpSpPr>
      <p:grpSpPr>
        <a:xfrm>
          <a:off x="0" y="0"/>
          <a:ext cx="0" cy="0"/>
          <a:chOff x="0" y="0"/>
          <a:chExt cx="0" cy="0"/>
        </a:xfrm>
      </p:grpSpPr>
      <p:sp>
        <p:nvSpPr>
          <p:cNvPr id="242" name="Shape 242"/>
          <p:cNvSpPr txBox="1"/>
          <p:nvPr/>
        </p:nvSpPr>
        <p:spPr>
          <a:xfrm rot="-5400000">
            <a:off x="-888225" y="1958375"/>
            <a:ext cx="3927300" cy="567900"/>
          </a:xfrm>
          <a:prstGeom prst="rect">
            <a:avLst/>
          </a:prstGeom>
          <a:noFill/>
          <a:ln>
            <a:noFill/>
          </a:ln>
        </p:spPr>
        <p:txBody>
          <a:bodyPr anchorCtr="0" anchor="ctr" bIns="91425" lIns="91425" rIns="91425" wrap="square" tIns="91425">
            <a:noAutofit/>
          </a:bodyPr>
          <a:lstStyle/>
          <a:p>
            <a:pPr indent="0" lvl="0" marL="0" marR="0" rtl="0" algn="ctr">
              <a:lnSpc>
                <a:spcPct val="100000"/>
              </a:lnSpc>
              <a:spcBef>
                <a:spcPts val="0"/>
              </a:spcBef>
              <a:spcAft>
                <a:spcPts val="0"/>
              </a:spcAft>
              <a:buClr>
                <a:srgbClr val="666666"/>
              </a:buClr>
              <a:buFont typeface="Roboto"/>
              <a:buNone/>
            </a:pPr>
            <a:r>
              <a:rPr b="0" i="0" lang="en" sz="2400" u="none" cap="none" strike="noStrike">
                <a:solidFill>
                  <a:srgbClr val="666666"/>
                </a:solidFill>
                <a:latin typeface="Roboto"/>
                <a:ea typeface="Roboto"/>
                <a:cs typeface="Roboto"/>
                <a:sym typeface="Roboto"/>
              </a:rPr>
              <a:t>Capability</a:t>
            </a:r>
          </a:p>
        </p:txBody>
      </p:sp>
      <p:cxnSp>
        <p:nvCxnSpPr>
          <p:cNvPr id="243" name="Shape 243"/>
          <p:cNvCxnSpPr/>
          <p:nvPr/>
        </p:nvCxnSpPr>
        <p:spPr>
          <a:xfrm flipH="1" rot="10800000">
            <a:off x="1367600" y="278750"/>
            <a:ext cx="900" cy="3883800"/>
          </a:xfrm>
          <a:prstGeom prst="straightConnector1">
            <a:avLst/>
          </a:prstGeom>
          <a:noFill/>
          <a:ln cap="flat" cmpd="sng" w="38100">
            <a:solidFill>
              <a:srgbClr val="B7B7B7"/>
            </a:solidFill>
            <a:prstDash val="solid"/>
            <a:round/>
            <a:headEnd len="med" w="med" type="none"/>
            <a:tailEnd len="lg" w="lg" type="triangle"/>
          </a:ln>
        </p:spPr>
      </p:cxnSp>
      <p:sp>
        <p:nvSpPr>
          <p:cNvPr id="244" name="Shape 244"/>
          <p:cNvSpPr/>
          <p:nvPr/>
        </p:nvSpPr>
        <p:spPr>
          <a:xfrm>
            <a:off x="1291400" y="4162550"/>
            <a:ext cx="152400" cy="170100"/>
          </a:xfrm>
          <a:prstGeom prst="ellipse">
            <a:avLst/>
          </a:prstGeom>
          <a:solidFill>
            <a:srgbClr val="B7B7B7"/>
          </a:solidFill>
          <a:ln cap="flat" cmpd="sng" w="9525">
            <a:solidFill>
              <a:srgbClr val="B7B7B7"/>
            </a:solidFill>
            <a:prstDash val="solid"/>
            <a:round/>
            <a:headEnd len="med" w="med" type="none"/>
            <a:tailEnd len="med" w="med" type="none"/>
          </a:ln>
        </p:spPr>
        <p:txBody>
          <a:bodyPr anchorCtr="0" anchor="ctr" bIns="91425" lIns="91425"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grpSp>
        <p:nvGrpSpPr>
          <p:cNvPr id="245" name="Shape 245"/>
          <p:cNvGrpSpPr/>
          <p:nvPr/>
        </p:nvGrpSpPr>
        <p:grpSpPr>
          <a:xfrm>
            <a:off x="1799725" y="2322206"/>
            <a:ext cx="1782000" cy="1781835"/>
            <a:chOff x="5762125" y="2855606"/>
            <a:chExt cx="1782000" cy="1781835"/>
          </a:xfrm>
        </p:grpSpPr>
        <p:grpSp>
          <p:nvGrpSpPr>
            <p:cNvPr id="246" name="Shape 246"/>
            <p:cNvGrpSpPr/>
            <p:nvPr/>
          </p:nvGrpSpPr>
          <p:grpSpPr>
            <a:xfrm>
              <a:off x="5762125" y="2855606"/>
              <a:ext cx="1782000" cy="1781835"/>
              <a:chOff x="2192050" y="2161306"/>
              <a:chExt cx="1782000" cy="1781835"/>
            </a:xfrm>
          </p:grpSpPr>
          <p:grpSp>
            <p:nvGrpSpPr>
              <p:cNvPr id="247" name="Shape 247"/>
              <p:cNvGrpSpPr/>
              <p:nvPr/>
            </p:nvGrpSpPr>
            <p:grpSpPr>
              <a:xfrm>
                <a:off x="2192136" y="2161306"/>
                <a:ext cx="1781835" cy="1781835"/>
                <a:chOff x="2402682" y="1240436"/>
                <a:chExt cx="1369800" cy="1369799"/>
              </a:xfrm>
            </p:grpSpPr>
            <p:sp>
              <p:nvSpPr>
                <p:cNvPr id="248" name="Shape 248"/>
                <p:cNvSpPr/>
                <p:nvPr/>
              </p:nvSpPr>
              <p:spPr>
                <a:xfrm>
                  <a:off x="2463599" y="1301549"/>
                  <a:ext cx="1244700" cy="1244699"/>
                </a:xfrm>
                <a:prstGeom prst="ellipse">
                  <a:avLst/>
                </a:prstGeom>
                <a:solidFill>
                  <a:srgbClr val="FFFFFF"/>
                </a:solidFill>
                <a:ln cap="flat" cmpd="sng" w="9525">
                  <a:solidFill>
                    <a:srgbClr val="666666"/>
                  </a:solidFill>
                  <a:prstDash val="solid"/>
                  <a:round/>
                  <a:headEnd len="med" w="med" type="none"/>
                  <a:tailEnd len="med" w="med" type="none"/>
                </a:ln>
              </p:spPr>
              <p:txBody>
                <a:bodyPr anchorCtr="0" anchor="ctr" bIns="91425" lIns="91425"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249" name="Shape 249"/>
                <p:cNvSpPr/>
                <p:nvPr/>
              </p:nvSpPr>
              <p:spPr>
                <a:xfrm>
                  <a:off x="2402682" y="1240436"/>
                  <a:ext cx="1369800" cy="1369799"/>
                </a:xfrm>
                <a:prstGeom prst="donut">
                  <a:avLst>
                    <a:gd fmla="val 7753" name="adj"/>
                  </a:avLst>
                </a:prstGeom>
                <a:solidFill>
                  <a:srgbClr val="304FFE"/>
                </a:solidFill>
                <a:ln>
                  <a:noFill/>
                </a:ln>
              </p:spPr>
              <p:txBody>
                <a:bodyPr anchorCtr="0" anchor="ctr" bIns="91425" lIns="91425"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grpSp>
          <p:sp>
            <p:nvSpPr>
              <p:cNvPr id="250" name="Shape 250"/>
              <p:cNvSpPr txBox="1"/>
              <p:nvPr/>
            </p:nvSpPr>
            <p:spPr>
              <a:xfrm>
                <a:off x="2192050" y="2789875"/>
                <a:ext cx="1782000" cy="524700"/>
              </a:xfrm>
              <a:prstGeom prst="rect">
                <a:avLst/>
              </a:prstGeom>
              <a:noFill/>
              <a:ln>
                <a:noFill/>
              </a:ln>
            </p:spPr>
            <p:txBody>
              <a:bodyPr anchorCtr="0" anchor="ctr" bIns="0" lIns="0" rIns="0" wrap="square" tIns="0">
                <a:noAutofit/>
              </a:bodyPr>
              <a:lstStyle/>
              <a:p>
                <a:pPr indent="0" lvl="0" marL="0" marR="0" rtl="0" algn="ctr">
                  <a:lnSpc>
                    <a:spcPct val="100000"/>
                  </a:lnSpc>
                  <a:spcBef>
                    <a:spcPts val="0"/>
                  </a:spcBef>
                  <a:spcAft>
                    <a:spcPts val="0"/>
                  </a:spcAft>
                  <a:buClr>
                    <a:srgbClr val="666666"/>
                  </a:buClr>
                  <a:buFont typeface="Roboto"/>
                  <a:buNone/>
                </a:pPr>
                <a:r>
                  <a:rPr b="1" i="0" lang="en" sz="4000" u="none" cap="none" strike="noStrike">
                    <a:solidFill>
                      <a:srgbClr val="0097A7"/>
                    </a:solidFill>
                    <a:latin typeface="Roboto"/>
                    <a:ea typeface="Roboto"/>
                    <a:cs typeface="Roboto"/>
                    <a:sym typeface="Roboto"/>
                  </a:rPr>
                  <a:t>Web</a:t>
                </a:r>
              </a:p>
            </p:txBody>
          </p:sp>
        </p:grpSp>
        <p:grpSp>
          <p:nvGrpSpPr>
            <p:cNvPr id="251" name="Shape 251"/>
            <p:cNvGrpSpPr/>
            <p:nvPr/>
          </p:nvGrpSpPr>
          <p:grpSpPr>
            <a:xfrm>
              <a:off x="6047943" y="3141335"/>
              <a:ext cx="1210371" cy="1210371"/>
              <a:chOff x="7800557" y="3118157"/>
              <a:chExt cx="540900" cy="540900"/>
            </a:xfrm>
          </p:grpSpPr>
          <p:sp>
            <p:nvSpPr>
              <p:cNvPr id="252" name="Shape 252"/>
              <p:cNvSpPr/>
              <p:nvPr/>
            </p:nvSpPr>
            <p:spPr>
              <a:xfrm>
                <a:off x="7800557" y="3118157"/>
                <a:ext cx="540900" cy="540900"/>
              </a:xfrm>
              <a:prstGeom prst="ellipse">
                <a:avLst/>
              </a:prstGeom>
              <a:solidFill>
                <a:srgbClr val="FFFFFF"/>
              </a:solidFill>
              <a:ln>
                <a:noFill/>
              </a:ln>
            </p:spPr>
            <p:txBody>
              <a:bodyPr anchorCtr="0" anchor="ctr" bIns="91425" lIns="91425"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253" name="Shape 253"/>
              <p:cNvSpPr/>
              <p:nvPr/>
            </p:nvSpPr>
            <p:spPr>
              <a:xfrm>
                <a:off x="7842402" y="3164238"/>
                <a:ext cx="454998" cy="454850"/>
              </a:xfrm>
              <a:custGeom>
                <a:pathLst>
                  <a:path extrusionOk="0" h="120000" w="120000">
                    <a:moveTo>
                      <a:pt x="59986" y="120000"/>
                    </a:moveTo>
                    <a:cubicBezTo>
                      <a:pt x="59055" y="120000"/>
                      <a:pt x="58070" y="119972"/>
                      <a:pt x="57030" y="119917"/>
                    </a:cubicBezTo>
                    <a:cubicBezTo>
                      <a:pt x="40748" y="119124"/>
                      <a:pt x="25231" y="111541"/>
                      <a:pt x="14531" y="99087"/>
                    </a:cubicBezTo>
                    <a:cubicBezTo>
                      <a:pt x="13217" y="97554"/>
                      <a:pt x="11986" y="95967"/>
                      <a:pt x="10864" y="94352"/>
                    </a:cubicBezTo>
                    <a:cubicBezTo>
                      <a:pt x="4351" y="85072"/>
                      <a:pt x="629" y="74206"/>
                      <a:pt x="82" y="62956"/>
                    </a:cubicBezTo>
                    <a:cubicBezTo>
                      <a:pt x="27" y="61943"/>
                      <a:pt x="0" y="60930"/>
                      <a:pt x="0" y="60000"/>
                    </a:cubicBezTo>
                    <a:cubicBezTo>
                      <a:pt x="0" y="59041"/>
                      <a:pt x="27" y="58056"/>
                      <a:pt x="82" y="57043"/>
                    </a:cubicBezTo>
                    <a:cubicBezTo>
                      <a:pt x="629" y="45574"/>
                      <a:pt x="4460" y="34571"/>
                      <a:pt x="11165" y="25182"/>
                    </a:cubicBezTo>
                    <a:cubicBezTo>
                      <a:pt x="12342" y="23567"/>
                      <a:pt x="13573" y="21979"/>
                      <a:pt x="14887" y="20501"/>
                    </a:cubicBezTo>
                    <a:cubicBezTo>
                      <a:pt x="25751" y="8102"/>
                      <a:pt x="40720" y="848"/>
                      <a:pt x="57030" y="54"/>
                    </a:cubicBezTo>
                    <a:cubicBezTo>
                      <a:pt x="57824" y="27"/>
                      <a:pt x="57824" y="27"/>
                      <a:pt x="57824" y="27"/>
                    </a:cubicBezTo>
                    <a:cubicBezTo>
                      <a:pt x="57824" y="109"/>
                      <a:pt x="57824" y="109"/>
                      <a:pt x="57824" y="109"/>
                    </a:cubicBezTo>
                    <a:cubicBezTo>
                      <a:pt x="58563" y="27"/>
                      <a:pt x="59302" y="0"/>
                      <a:pt x="59986" y="0"/>
                    </a:cubicBezTo>
                    <a:cubicBezTo>
                      <a:pt x="60697" y="0"/>
                      <a:pt x="61409" y="27"/>
                      <a:pt x="62175" y="109"/>
                    </a:cubicBezTo>
                    <a:cubicBezTo>
                      <a:pt x="62175" y="27"/>
                      <a:pt x="62175" y="27"/>
                      <a:pt x="62175" y="27"/>
                    </a:cubicBezTo>
                    <a:cubicBezTo>
                      <a:pt x="62941" y="54"/>
                      <a:pt x="62941" y="54"/>
                      <a:pt x="62941" y="54"/>
                    </a:cubicBezTo>
                    <a:cubicBezTo>
                      <a:pt x="79279" y="848"/>
                      <a:pt x="94248" y="8102"/>
                      <a:pt x="105112" y="20501"/>
                    </a:cubicBezTo>
                    <a:cubicBezTo>
                      <a:pt x="106399" y="21979"/>
                      <a:pt x="107657" y="23567"/>
                      <a:pt x="108834" y="25182"/>
                    </a:cubicBezTo>
                    <a:cubicBezTo>
                      <a:pt x="115511" y="34571"/>
                      <a:pt x="119343" y="45574"/>
                      <a:pt x="119917" y="57043"/>
                    </a:cubicBezTo>
                    <a:cubicBezTo>
                      <a:pt x="119972" y="58056"/>
                      <a:pt x="120000" y="59041"/>
                      <a:pt x="120000" y="60000"/>
                    </a:cubicBezTo>
                    <a:cubicBezTo>
                      <a:pt x="120000" y="60930"/>
                      <a:pt x="119972" y="61943"/>
                      <a:pt x="119917" y="62956"/>
                    </a:cubicBezTo>
                    <a:cubicBezTo>
                      <a:pt x="119370" y="74206"/>
                      <a:pt x="115648" y="85072"/>
                      <a:pt x="109135" y="94352"/>
                    </a:cubicBezTo>
                    <a:cubicBezTo>
                      <a:pt x="108013" y="95967"/>
                      <a:pt x="106754" y="97554"/>
                      <a:pt x="105468" y="99087"/>
                    </a:cubicBezTo>
                    <a:cubicBezTo>
                      <a:pt x="94741" y="111541"/>
                      <a:pt x="79251" y="119124"/>
                      <a:pt x="62941" y="119917"/>
                    </a:cubicBezTo>
                    <a:cubicBezTo>
                      <a:pt x="61929" y="119972"/>
                      <a:pt x="60944" y="120000"/>
                      <a:pt x="59986" y="120000"/>
                    </a:cubicBezTo>
                    <a:close/>
                    <a:moveTo>
                      <a:pt x="63653" y="112116"/>
                    </a:moveTo>
                    <a:cubicBezTo>
                      <a:pt x="70768" y="109954"/>
                      <a:pt x="77363" y="101496"/>
                      <a:pt x="81578" y="89178"/>
                    </a:cubicBezTo>
                    <a:cubicBezTo>
                      <a:pt x="75858" y="87837"/>
                      <a:pt x="69838" y="87071"/>
                      <a:pt x="63653" y="86852"/>
                    </a:cubicBezTo>
                    <a:cubicBezTo>
                      <a:pt x="63653" y="112116"/>
                      <a:pt x="63653" y="112116"/>
                      <a:pt x="63653" y="112116"/>
                    </a:cubicBezTo>
                    <a:close/>
                    <a:moveTo>
                      <a:pt x="38421" y="89178"/>
                    </a:moveTo>
                    <a:cubicBezTo>
                      <a:pt x="42608" y="101496"/>
                      <a:pt x="49231" y="109954"/>
                      <a:pt x="56346" y="112116"/>
                    </a:cubicBezTo>
                    <a:cubicBezTo>
                      <a:pt x="56346" y="86852"/>
                      <a:pt x="56346" y="86852"/>
                      <a:pt x="56346" y="86852"/>
                    </a:cubicBezTo>
                    <a:cubicBezTo>
                      <a:pt x="50161" y="87071"/>
                      <a:pt x="44141" y="87837"/>
                      <a:pt x="38421" y="89178"/>
                    </a:cubicBezTo>
                    <a:close/>
                    <a:moveTo>
                      <a:pt x="88720" y="91177"/>
                    </a:moveTo>
                    <a:cubicBezTo>
                      <a:pt x="86421" y="98129"/>
                      <a:pt x="83329" y="104151"/>
                      <a:pt x="79689" y="108859"/>
                    </a:cubicBezTo>
                    <a:cubicBezTo>
                      <a:pt x="86941" y="105903"/>
                      <a:pt x="93509" y="101332"/>
                      <a:pt x="98846" y="95529"/>
                    </a:cubicBezTo>
                    <a:cubicBezTo>
                      <a:pt x="95835" y="93859"/>
                      <a:pt x="92442" y="92408"/>
                      <a:pt x="88720" y="91177"/>
                    </a:cubicBezTo>
                    <a:close/>
                    <a:moveTo>
                      <a:pt x="21153" y="95529"/>
                    </a:moveTo>
                    <a:cubicBezTo>
                      <a:pt x="26490" y="101332"/>
                      <a:pt x="33058" y="105903"/>
                      <a:pt x="40310" y="108859"/>
                    </a:cubicBezTo>
                    <a:cubicBezTo>
                      <a:pt x="36670" y="104151"/>
                      <a:pt x="33578" y="98129"/>
                      <a:pt x="31279" y="91177"/>
                    </a:cubicBezTo>
                    <a:cubicBezTo>
                      <a:pt x="27557" y="92408"/>
                      <a:pt x="24164" y="93859"/>
                      <a:pt x="21153" y="95529"/>
                    </a:cubicBezTo>
                    <a:close/>
                    <a:moveTo>
                      <a:pt x="90745" y="84032"/>
                    </a:moveTo>
                    <a:cubicBezTo>
                      <a:pt x="95480" y="85565"/>
                      <a:pt x="99749" y="87454"/>
                      <a:pt x="103498" y="89644"/>
                    </a:cubicBezTo>
                    <a:cubicBezTo>
                      <a:pt x="108779" y="81897"/>
                      <a:pt x="111899" y="72947"/>
                      <a:pt x="112529" y="63640"/>
                    </a:cubicBezTo>
                    <a:cubicBezTo>
                      <a:pt x="93372" y="63640"/>
                      <a:pt x="93372" y="63640"/>
                      <a:pt x="93372" y="63640"/>
                    </a:cubicBezTo>
                    <a:cubicBezTo>
                      <a:pt x="93153" y="70729"/>
                      <a:pt x="92278" y="77600"/>
                      <a:pt x="90745" y="84032"/>
                    </a:cubicBezTo>
                    <a:close/>
                    <a:moveTo>
                      <a:pt x="7443" y="63640"/>
                    </a:moveTo>
                    <a:cubicBezTo>
                      <a:pt x="8100" y="72947"/>
                      <a:pt x="11220" y="81897"/>
                      <a:pt x="16474" y="89644"/>
                    </a:cubicBezTo>
                    <a:cubicBezTo>
                      <a:pt x="20250" y="87454"/>
                      <a:pt x="24519" y="85565"/>
                      <a:pt x="29254" y="84032"/>
                    </a:cubicBezTo>
                    <a:cubicBezTo>
                      <a:pt x="27721" y="77600"/>
                      <a:pt x="26846" y="70729"/>
                      <a:pt x="26599" y="63640"/>
                    </a:cubicBezTo>
                    <a:cubicBezTo>
                      <a:pt x="7443" y="63640"/>
                      <a:pt x="7443" y="63640"/>
                      <a:pt x="7443" y="63640"/>
                    </a:cubicBezTo>
                    <a:close/>
                    <a:moveTo>
                      <a:pt x="63653" y="79516"/>
                    </a:moveTo>
                    <a:cubicBezTo>
                      <a:pt x="70604" y="79735"/>
                      <a:pt x="77309" y="80583"/>
                      <a:pt x="83603" y="82062"/>
                    </a:cubicBezTo>
                    <a:cubicBezTo>
                      <a:pt x="84998" y="76204"/>
                      <a:pt x="85819" y="70018"/>
                      <a:pt x="86066" y="63640"/>
                    </a:cubicBezTo>
                    <a:cubicBezTo>
                      <a:pt x="63653" y="63640"/>
                      <a:pt x="63653" y="63640"/>
                      <a:pt x="63653" y="63640"/>
                    </a:cubicBezTo>
                    <a:cubicBezTo>
                      <a:pt x="63653" y="79516"/>
                      <a:pt x="63653" y="79516"/>
                      <a:pt x="63653" y="79516"/>
                    </a:cubicBezTo>
                    <a:close/>
                    <a:moveTo>
                      <a:pt x="33933" y="63640"/>
                    </a:moveTo>
                    <a:cubicBezTo>
                      <a:pt x="34180" y="70018"/>
                      <a:pt x="35001" y="76204"/>
                      <a:pt x="36369" y="82062"/>
                    </a:cubicBezTo>
                    <a:cubicBezTo>
                      <a:pt x="42690" y="80583"/>
                      <a:pt x="49395" y="79735"/>
                      <a:pt x="56346" y="79516"/>
                    </a:cubicBezTo>
                    <a:cubicBezTo>
                      <a:pt x="56346" y="63640"/>
                      <a:pt x="56346" y="63640"/>
                      <a:pt x="56346" y="63640"/>
                    </a:cubicBezTo>
                    <a:cubicBezTo>
                      <a:pt x="33933" y="63640"/>
                      <a:pt x="33933" y="63640"/>
                      <a:pt x="33933" y="63640"/>
                    </a:cubicBezTo>
                    <a:close/>
                    <a:moveTo>
                      <a:pt x="112529" y="56332"/>
                    </a:moveTo>
                    <a:cubicBezTo>
                      <a:pt x="111872" y="46833"/>
                      <a:pt x="108643" y="37691"/>
                      <a:pt x="103169" y="29863"/>
                    </a:cubicBezTo>
                    <a:cubicBezTo>
                      <a:pt x="99448" y="31998"/>
                      <a:pt x="95233" y="33832"/>
                      <a:pt x="90581" y="35310"/>
                    </a:cubicBezTo>
                    <a:cubicBezTo>
                      <a:pt x="92223" y="41934"/>
                      <a:pt x="93153" y="48996"/>
                      <a:pt x="93372" y="56332"/>
                    </a:cubicBezTo>
                    <a:cubicBezTo>
                      <a:pt x="112529" y="56332"/>
                      <a:pt x="112529" y="56332"/>
                      <a:pt x="112529" y="56332"/>
                    </a:cubicBezTo>
                    <a:close/>
                    <a:moveTo>
                      <a:pt x="86066" y="56332"/>
                    </a:moveTo>
                    <a:cubicBezTo>
                      <a:pt x="85819" y="49735"/>
                      <a:pt x="84944" y="43330"/>
                      <a:pt x="83438" y="37281"/>
                    </a:cubicBezTo>
                    <a:cubicBezTo>
                      <a:pt x="77199" y="38731"/>
                      <a:pt x="70549" y="39580"/>
                      <a:pt x="63653" y="39799"/>
                    </a:cubicBezTo>
                    <a:cubicBezTo>
                      <a:pt x="63653" y="56332"/>
                      <a:pt x="63653" y="56332"/>
                      <a:pt x="63653" y="56332"/>
                    </a:cubicBezTo>
                    <a:cubicBezTo>
                      <a:pt x="86066" y="56332"/>
                      <a:pt x="86066" y="56332"/>
                      <a:pt x="86066" y="56332"/>
                    </a:cubicBezTo>
                    <a:close/>
                    <a:moveTo>
                      <a:pt x="56346" y="56332"/>
                    </a:moveTo>
                    <a:cubicBezTo>
                      <a:pt x="56346" y="39799"/>
                      <a:pt x="56346" y="39799"/>
                      <a:pt x="56346" y="39799"/>
                    </a:cubicBezTo>
                    <a:cubicBezTo>
                      <a:pt x="49450" y="39580"/>
                      <a:pt x="42800" y="38731"/>
                      <a:pt x="36533" y="37281"/>
                    </a:cubicBezTo>
                    <a:cubicBezTo>
                      <a:pt x="35055" y="43330"/>
                      <a:pt x="34180" y="49735"/>
                      <a:pt x="33933" y="56332"/>
                    </a:cubicBezTo>
                    <a:cubicBezTo>
                      <a:pt x="56346" y="56332"/>
                      <a:pt x="56346" y="56332"/>
                      <a:pt x="56346" y="56332"/>
                    </a:cubicBezTo>
                    <a:close/>
                    <a:moveTo>
                      <a:pt x="26599" y="56332"/>
                    </a:moveTo>
                    <a:cubicBezTo>
                      <a:pt x="26846" y="48996"/>
                      <a:pt x="27776" y="41934"/>
                      <a:pt x="29391" y="35310"/>
                    </a:cubicBezTo>
                    <a:cubicBezTo>
                      <a:pt x="24766" y="33832"/>
                      <a:pt x="20551" y="31998"/>
                      <a:pt x="16830" y="29863"/>
                    </a:cubicBezTo>
                    <a:cubicBezTo>
                      <a:pt x="11329" y="37691"/>
                      <a:pt x="8100" y="46833"/>
                      <a:pt x="7443" y="56332"/>
                    </a:cubicBezTo>
                    <a:cubicBezTo>
                      <a:pt x="26599" y="56332"/>
                      <a:pt x="26599" y="56332"/>
                      <a:pt x="26599" y="56332"/>
                    </a:cubicBezTo>
                    <a:close/>
                    <a:moveTo>
                      <a:pt x="63653" y="32463"/>
                    </a:moveTo>
                    <a:cubicBezTo>
                      <a:pt x="69755" y="32244"/>
                      <a:pt x="75694" y="31478"/>
                      <a:pt x="81359" y="30164"/>
                    </a:cubicBezTo>
                    <a:cubicBezTo>
                      <a:pt x="77144" y="18202"/>
                      <a:pt x="70631" y="9990"/>
                      <a:pt x="63653" y="7855"/>
                    </a:cubicBezTo>
                    <a:cubicBezTo>
                      <a:pt x="63653" y="32463"/>
                      <a:pt x="63653" y="32463"/>
                      <a:pt x="63653" y="32463"/>
                    </a:cubicBezTo>
                    <a:close/>
                    <a:moveTo>
                      <a:pt x="38640" y="30164"/>
                    </a:moveTo>
                    <a:cubicBezTo>
                      <a:pt x="44305" y="31478"/>
                      <a:pt x="50244" y="32244"/>
                      <a:pt x="56346" y="32463"/>
                    </a:cubicBezTo>
                    <a:cubicBezTo>
                      <a:pt x="56346" y="7855"/>
                      <a:pt x="56346" y="7855"/>
                      <a:pt x="56346" y="7855"/>
                    </a:cubicBezTo>
                    <a:cubicBezTo>
                      <a:pt x="49368" y="9990"/>
                      <a:pt x="42827" y="18202"/>
                      <a:pt x="38640" y="30164"/>
                    </a:cubicBezTo>
                    <a:close/>
                    <a:moveTo>
                      <a:pt x="79689" y="11140"/>
                    </a:moveTo>
                    <a:cubicBezTo>
                      <a:pt x="83220" y="15684"/>
                      <a:pt x="86257" y="21514"/>
                      <a:pt x="88529" y="28193"/>
                    </a:cubicBezTo>
                    <a:cubicBezTo>
                      <a:pt x="92141" y="26989"/>
                      <a:pt x="95480" y="25593"/>
                      <a:pt x="98435" y="24005"/>
                    </a:cubicBezTo>
                    <a:cubicBezTo>
                      <a:pt x="93181" y="18421"/>
                      <a:pt x="86750" y="14014"/>
                      <a:pt x="79689" y="11140"/>
                    </a:cubicBezTo>
                    <a:close/>
                    <a:moveTo>
                      <a:pt x="21564" y="24005"/>
                    </a:moveTo>
                    <a:cubicBezTo>
                      <a:pt x="24519" y="25593"/>
                      <a:pt x="27858" y="26989"/>
                      <a:pt x="31470" y="28193"/>
                    </a:cubicBezTo>
                    <a:cubicBezTo>
                      <a:pt x="33742" y="21514"/>
                      <a:pt x="36779" y="15684"/>
                      <a:pt x="40310" y="11140"/>
                    </a:cubicBezTo>
                    <a:cubicBezTo>
                      <a:pt x="33222" y="14014"/>
                      <a:pt x="26818" y="18421"/>
                      <a:pt x="21564" y="24005"/>
                    </a:cubicBezTo>
                    <a:close/>
                  </a:path>
                </a:pathLst>
              </a:custGeom>
              <a:solidFill>
                <a:srgbClr val="304FFE"/>
              </a:solidFill>
              <a:ln cap="flat" cmpd="sng" w="28575">
                <a:solidFill>
                  <a:srgbClr val="0097A7">
                    <a:alpha val="0"/>
                  </a:srgbClr>
                </a:solidFill>
                <a:prstDash val="solid"/>
                <a:round/>
                <a:headEnd len="med" w="med" type="none"/>
                <a:tailEnd len="med" w="med" type="none"/>
              </a:ln>
            </p:spPr>
            <p:txBody>
              <a:bodyPr anchorCtr="0" anchor="t" bIns="45700" lIns="91425"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rgbClr val="000000"/>
                  </a:solidFill>
                  <a:latin typeface="Calibri"/>
                  <a:ea typeface="Calibri"/>
                  <a:cs typeface="Calibri"/>
                  <a:sym typeface="Calibri"/>
                </a:endParaRPr>
              </a:p>
            </p:txBody>
          </p:sp>
        </p:grpSp>
      </p:grpSp>
      <p:grpSp>
        <p:nvGrpSpPr>
          <p:cNvPr id="254" name="Shape 254"/>
          <p:cNvGrpSpPr/>
          <p:nvPr/>
        </p:nvGrpSpPr>
        <p:grpSpPr>
          <a:xfrm>
            <a:off x="1799817" y="258231"/>
            <a:ext cx="1781835" cy="1781835"/>
            <a:chOff x="1876017" y="1096431"/>
            <a:chExt cx="1781835" cy="1781835"/>
          </a:xfrm>
        </p:grpSpPr>
        <p:grpSp>
          <p:nvGrpSpPr>
            <p:cNvPr id="255" name="Shape 255"/>
            <p:cNvGrpSpPr/>
            <p:nvPr/>
          </p:nvGrpSpPr>
          <p:grpSpPr>
            <a:xfrm>
              <a:off x="1876017" y="1096431"/>
              <a:ext cx="1781835" cy="1781835"/>
              <a:chOff x="2402682" y="1240436"/>
              <a:chExt cx="1369800" cy="1369799"/>
            </a:xfrm>
          </p:grpSpPr>
          <p:sp>
            <p:nvSpPr>
              <p:cNvPr id="256" name="Shape 256"/>
              <p:cNvSpPr/>
              <p:nvPr/>
            </p:nvSpPr>
            <p:spPr>
              <a:xfrm>
                <a:off x="2463599" y="1301549"/>
                <a:ext cx="1244700" cy="1244699"/>
              </a:xfrm>
              <a:prstGeom prst="ellipse">
                <a:avLst/>
              </a:prstGeom>
              <a:solidFill>
                <a:srgbClr val="FFFFFF"/>
              </a:solidFill>
              <a:ln cap="flat" cmpd="sng" w="9525">
                <a:solidFill>
                  <a:srgbClr val="666666"/>
                </a:solidFill>
                <a:prstDash val="solid"/>
                <a:round/>
                <a:headEnd len="med" w="med" type="none"/>
                <a:tailEnd len="med" w="med" type="none"/>
              </a:ln>
            </p:spPr>
            <p:txBody>
              <a:bodyPr anchorCtr="0" anchor="ctr" bIns="91425" lIns="91425"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257" name="Shape 257"/>
              <p:cNvSpPr/>
              <p:nvPr/>
            </p:nvSpPr>
            <p:spPr>
              <a:xfrm>
                <a:off x="2402682" y="1240436"/>
                <a:ext cx="1369800" cy="1369799"/>
              </a:xfrm>
              <a:prstGeom prst="donut">
                <a:avLst>
                  <a:gd fmla="val 7753" name="adj"/>
                </a:avLst>
              </a:prstGeom>
              <a:solidFill>
                <a:schemeClr val="accent4"/>
              </a:solidFill>
              <a:ln>
                <a:noFill/>
              </a:ln>
            </p:spPr>
            <p:txBody>
              <a:bodyPr anchorCtr="0" anchor="ctr" bIns="91425" lIns="91425"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grpSp>
        <p:grpSp>
          <p:nvGrpSpPr>
            <p:cNvPr id="258" name="Shape 258"/>
            <p:cNvGrpSpPr/>
            <p:nvPr/>
          </p:nvGrpSpPr>
          <p:grpSpPr>
            <a:xfrm>
              <a:off x="2275653" y="1494713"/>
              <a:ext cx="982544" cy="985269"/>
              <a:chOff x="4446641" y="301075"/>
              <a:chExt cx="540900" cy="542400"/>
            </a:xfrm>
          </p:grpSpPr>
          <p:sp>
            <p:nvSpPr>
              <p:cNvPr id="259" name="Shape 259"/>
              <p:cNvSpPr/>
              <p:nvPr/>
            </p:nvSpPr>
            <p:spPr>
              <a:xfrm>
                <a:off x="4446641" y="301075"/>
                <a:ext cx="540900" cy="542400"/>
              </a:xfrm>
              <a:prstGeom prst="rect">
                <a:avLst/>
              </a:prstGeom>
              <a:solidFill>
                <a:srgbClr val="FFFFFF"/>
              </a:solidFill>
              <a:ln>
                <a:noFill/>
              </a:ln>
            </p:spPr>
            <p:txBody>
              <a:bodyPr anchorCtr="0" anchor="ctr" bIns="91425" lIns="91425"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grpSp>
            <p:nvGrpSpPr>
              <p:cNvPr id="260" name="Shape 260"/>
              <p:cNvGrpSpPr/>
              <p:nvPr/>
            </p:nvGrpSpPr>
            <p:grpSpPr>
              <a:xfrm>
                <a:off x="4481416" y="337095"/>
                <a:ext cx="479317" cy="480638"/>
                <a:chOff x="398462" y="1004887"/>
                <a:chExt cx="1215925" cy="1219276"/>
              </a:xfrm>
            </p:grpSpPr>
            <p:sp>
              <p:nvSpPr>
                <p:cNvPr id="261" name="Shape 261"/>
                <p:cNvSpPr/>
                <p:nvPr/>
              </p:nvSpPr>
              <p:spPr>
                <a:xfrm>
                  <a:off x="398462" y="1004887"/>
                  <a:ext cx="319200" cy="317400"/>
                </a:xfrm>
                <a:prstGeom prst="rect">
                  <a:avLst/>
                </a:prstGeom>
                <a:solidFill>
                  <a:schemeClr val="accent4"/>
                </a:solidFill>
                <a:ln cap="flat" cmpd="sng" w="9525">
                  <a:solidFill>
                    <a:schemeClr val="accent4"/>
                  </a:solidFill>
                  <a:prstDash val="solid"/>
                  <a:round/>
                  <a:headEnd len="med" w="med" type="none"/>
                  <a:tailEnd len="med" w="med" type="none"/>
                </a:ln>
              </p:spPr>
              <p:txBody>
                <a:bodyPr anchorCtr="0" anchor="t" bIns="45700" lIns="91425"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rgbClr val="262628"/>
                    </a:solidFill>
                    <a:latin typeface="Open Sans"/>
                    <a:ea typeface="Open Sans"/>
                    <a:cs typeface="Open Sans"/>
                    <a:sym typeface="Open Sans"/>
                  </a:endParaRPr>
                </a:p>
              </p:txBody>
            </p:sp>
            <p:sp>
              <p:nvSpPr>
                <p:cNvPr id="262" name="Shape 262"/>
                <p:cNvSpPr/>
                <p:nvPr/>
              </p:nvSpPr>
              <p:spPr>
                <a:xfrm>
                  <a:off x="398462" y="1455737"/>
                  <a:ext cx="319200" cy="317399"/>
                </a:xfrm>
                <a:prstGeom prst="rect">
                  <a:avLst/>
                </a:prstGeom>
                <a:solidFill>
                  <a:schemeClr val="accent4"/>
                </a:solidFill>
                <a:ln cap="flat" cmpd="sng" w="9525">
                  <a:solidFill>
                    <a:schemeClr val="accent4"/>
                  </a:solidFill>
                  <a:prstDash val="solid"/>
                  <a:round/>
                  <a:headEnd len="med" w="med" type="none"/>
                  <a:tailEnd len="med" w="med" type="none"/>
                </a:ln>
              </p:spPr>
              <p:txBody>
                <a:bodyPr anchorCtr="0" anchor="t" bIns="45700" lIns="91425"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rgbClr val="262628"/>
                    </a:solidFill>
                    <a:latin typeface="Open Sans"/>
                    <a:ea typeface="Open Sans"/>
                    <a:cs typeface="Open Sans"/>
                    <a:sym typeface="Open Sans"/>
                  </a:endParaRPr>
                </a:p>
              </p:txBody>
            </p:sp>
            <p:sp>
              <p:nvSpPr>
                <p:cNvPr id="263" name="Shape 263"/>
                <p:cNvSpPr/>
                <p:nvPr/>
              </p:nvSpPr>
              <p:spPr>
                <a:xfrm>
                  <a:off x="398462" y="1909763"/>
                  <a:ext cx="319200" cy="314400"/>
                </a:xfrm>
                <a:prstGeom prst="rect">
                  <a:avLst/>
                </a:prstGeom>
                <a:solidFill>
                  <a:schemeClr val="accent4"/>
                </a:solidFill>
                <a:ln cap="flat" cmpd="sng" w="9525">
                  <a:solidFill>
                    <a:schemeClr val="accent4"/>
                  </a:solidFill>
                  <a:prstDash val="solid"/>
                  <a:round/>
                  <a:headEnd len="med" w="med" type="none"/>
                  <a:tailEnd len="med" w="med" type="none"/>
                </a:ln>
              </p:spPr>
              <p:txBody>
                <a:bodyPr anchorCtr="0" anchor="t" bIns="45700" lIns="91425"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rgbClr val="262628"/>
                    </a:solidFill>
                    <a:latin typeface="Open Sans"/>
                    <a:ea typeface="Open Sans"/>
                    <a:cs typeface="Open Sans"/>
                    <a:sym typeface="Open Sans"/>
                  </a:endParaRPr>
                </a:p>
              </p:txBody>
            </p:sp>
            <p:sp>
              <p:nvSpPr>
                <p:cNvPr id="264" name="Shape 264"/>
                <p:cNvSpPr/>
                <p:nvPr/>
              </p:nvSpPr>
              <p:spPr>
                <a:xfrm>
                  <a:off x="1296987" y="1004887"/>
                  <a:ext cx="317400" cy="317400"/>
                </a:xfrm>
                <a:prstGeom prst="rect">
                  <a:avLst/>
                </a:prstGeom>
                <a:solidFill>
                  <a:schemeClr val="accent4"/>
                </a:solidFill>
                <a:ln cap="flat" cmpd="sng" w="9525">
                  <a:solidFill>
                    <a:schemeClr val="accent4"/>
                  </a:solidFill>
                  <a:prstDash val="solid"/>
                  <a:round/>
                  <a:headEnd len="med" w="med" type="none"/>
                  <a:tailEnd len="med" w="med" type="none"/>
                </a:ln>
              </p:spPr>
              <p:txBody>
                <a:bodyPr anchorCtr="0" anchor="t" bIns="45700" lIns="91425"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rgbClr val="262628"/>
                    </a:solidFill>
                    <a:latin typeface="Open Sans"/>
                    <a:ea typeface="Open Sans"/>
                    <a:cs typeface="Open Sans"/>
                    <a:sym typeface="Open Sans"/>
                  </a:endParaRPr>
                </a:p>
              </p:txBody>
            </p:sp>
            <p:sp>
              <p:nvSpPr>
                <p:cNvPr id="265" name="Shape 265"/>
                <p:cNvSpPr/>
                <p:nvPr/>
              </p:nvSpPr>
              <p:spPr>
                <a:xfrm>
                  <a:off x="1296987" y="1455737"/>
                  <a:ext cx="317400" cy="317399"/>
                </a:xfrm>
                <a:prstGeom prst="rect">
                  <a:avLst/>
                </a:prstGeom>
                <a:solidFill>
                  <a:schemeClr val="accent4"/>
                </a:solidFill>
                <a:ln cap="flat" cmpd="sng" w="9525">
                  <a:solidFill>
                    <a:schemeClr val="accent4"/>
                  </a:solidFill>
                  <a:prstDash val="solid"/>
                  <a:round/>
                  <a:headEnd len="med" w="med" type="none"/>
                  <a:tailEnd len="med" w="med" type="none"/>
                </a:ln>
              </p:spPr>
              <p:txBody>
                <a:bodyPr anchorCtr="0" anchor="t" bIns="45700" lIns="91425"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rgbClr val="262628"/>
                    </a:solidFill>
                    <a:latin typeface="Open Sans"/>
                    <a:ea typeface="Open Sans"/>
                    <a:cs typeface="Open Sans"/>
                    <a:sym typeface="Open Sans"/>
                  </a:endParaRPr>
                </a:p>
              </p:txBody>
            </p:sp>
            <p:sp>
              <p:nvSpPr>
                <p:cNvPr id="266" name="Shape 266"/>
                <p:cNvSpPr/>
                <p:nvPr/>
              </p:nvSpPr>
              <p:spPr>
                <a:xfrm>
                  <a:off x="1296987" y="1909763"/>
                  <a:ext cx="317400" cy="314400"/>
                </a:xfrm>
                <a:prstGeom prst="rect">
                  <a:avLst/>
                </a:prstGeom>
                <a:solidFill>
                  <a:schemeClr val="accent4"/>
                </a:solidFill>
                <a:ln cap="flat" cmpd="sng" w="9525">
                  <a:solidFill>
                    <a:schemeClr val="accent4"/>
                  </a:solidFill>
                  <a:prstDash val="solid"/>
                  <a:round/>
                  <a:headEnd len="med" w="med" type="none"/>
                  <a:tailEnd len="med" w="med" type="none"/>
                </a:ln>
              </p:spPr>
              <p:txBody>
                <a:bodyPr anchorCtr="0" anchor="t" bIns="45700" lIns="91425"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rgbClr val="262628"/>
                    </a:solidFill>
                    <a:latin typeface="Open Sans"/>
                    <a:ea typeface="Open Sans"/>
                    <a:cs typeface="Open Sans"/>
                    <a:sym typeface="Open Sans"/>
                  </a:endParaRPr>
                </a:p>
              </p:txBody>
            </p:sp>
            <p:sp>
              <p:nvSpPr>
                <p:cNvPr id="267" name="Shape 267"/>
                <p:cNvSpPr/>
                <p:nvPr/>
              </p:nvSpPr>
              <p:spPr>
                <a:xfrm>
                  <a:off x="849312" y="1004887"/>
                  <a:ext cx="314400" cy="317400"/>
                </a:xfrm>
                <a:prstGeom prst="rect">
                  <a:avLst/>
                </a:prstGeom>
                <a:solidFill>
                  <a:schemeClr val="accent4"/>
                </a:solidFill>
                <a:ln cap="flat" cmpd="sng" w="9525">
                  <a:solidFill>
                    <a:schemeClr val="accent4"/>
                  </a:solidFill>
                  <a:prstDash val="solid"/>
                  <a:round/>
                  <a:headEnd len="med" w="med" type="none"/>
                  <a:tailEnd len="med" w="med" type="none"/>
                </a:ln>
              </p:spPr>
              <p:txBody>
                <a:bodyPr anchorCtr="0" anchor="t" bIns="45700" lIns="91425"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rgbClr val="262628"/>
                    </a:solidFill>
                    <a:latin typeface="Open Sans"/>
                    <a:ea typeface="Open Sans"/>
                    <a:cs typeface="Open Sans"/>
                    <a:sym typeface="Open Sans"/>
                  </a:endParaRPr>
                </a:p>
              </p:txBody>
            </p:sp>
            <p:sp>
              <p:nvSpPr>
                <p:cNvPr id="268" name="Shape 268"/>
                <p:cNvSpPr/>
                <p:nvPr/>
              </p:nvSpPr>
              <p:spPr>
                <a:xfrm>
                  <a:off x="849312" y="1455737"/>
                  <a:ext cx="314400" cy="317399"/>
                </a:xfrm>
                <a:prstGeom prst="rect">
                  <a:avLst/>
                </a:prstGeom>
                <a:solidFill>
                  <a:schemeClr val="accent4"/>
                </a:solidFill>
                <a:ln cap="flat" cmpd="sng" w="9525">
                  <a:solidFill>
                    <a:schemeClr val="accent4"/>
                  </a:solidFill>
                  <a:prstDash val="solid"/>
                  <a:round/>
                  <a:headEnd len="med" w="med" type="none"/>
                  <a:tailEnd len="med" w="med" type="none"/>
                </a:ln>
              </p:spPr>
              <p:txBody>
                <a:bodyPr anchorCtr="0" anchor="t" bIns="45700" lIns="91425"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rgbClr val="262628"/>
                    </a:solidFill>
                    <a:latin typeface="Open Sans"/>
                    <a:ea typeface="Open Sans"/>
                    <a:cs typeface="Open Sans"/>
                    <a:sym typeface="Open Sans"/>
                  </a:endParaRPr>
                </a:p>
              </p:txBody>
            </p:sp>
            <p:sp>
              <p:nvSpPr>
                <p:cNvPr id="269" name="Shape 269"/>
                <p:cNvSpPr/>
                <p:nvPr/>
              </p:nvSpPr>
              <p:spPr>
                <a:xfrm>
                  <a:off x="849312" y="1909763"/>
                  <a:ext cx="314400" cy="314400"/>
                </a:xfrm>
                <a:prstGeom prst="rect">
                  <a:avLst/>
                </a:prstGeom>
                <a:solidFill>
                  <a:schemeClr val="accent4"/>
                </a:solidFill>
                <a:ln cap="flat" cmpd="sng" w="9525">
                  <a:solidFill>
                    <a:schemeClr val="accent4"/>
                  </a:solidFill>
                  <a:prstDash val="solid"/>
                  <a:round/>
                  <a:headEnd len="med" w="med" type="none"/>
                  <a:tailEnd len="med" w="med" type="none"/>
                </a:ln>
              </p:spPr>
              <p:txBody>
                <a:bodyPr anchorCtr="0" anchor="t" bIns="45700" lIns="91425"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rgbClr val="262628"/>
                    </a:solidFill>
                    <a:latin typeface="Open Sans"/>
                    <a:ea typeface="Open Sans"/>
                    <a:cs typeface="Open Sans"/>
                    <a:sym typeface="Open Sans"/>
                  </a:endParaRPr>
                </a:p>
              </p:txBody>
            </p:sp>
          </p:grpSp>
        </p:gr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3" name="Shape 273"/>
        <p:cNvGrpSpPr/>
        <p:nvPr/>
      </p:nvGrpSpPr>
      <p:grpSpPr>
        <a:xfrm>
          <a:off x="0" y="0"/>
          <a:ext cx="0" cy="0"/>
          <a:chOff x="0" y="0"/>
          <a:chExt cx="0" cy="0"/>
        </a:xfrm>
      </p:grpSpPr>
      <p:sp>
        <p:nvSpPr>
          <p:cNvPr id="274" name="Shape 274"/>
          <p:cNvSpPr txBox="1"/>
          <p:nvPr/>
        </p:nvSpPr>
        <p:spPr>
          <a:xfrm>
            <a:off x="-50" y="5109600"/>
            <a:ext cx="9144000" cy="262500"/>
          </a:xfrm>
          <a:prstGeom prst="rect">
            <a:avLst/>
          </a:prstGeom>
          <a:noFill/>
          <a:ln>
            <a:noFill/>
          </a:ln>
        </p:spPr>
        <p:txBody>
          <a:bodyPr anchorCtr="0" anchor="ctr" bIns="91425" lIns="91425" rIns="91425" wrap="square" tIns="91425">
            <a:noAutofit/>
          </a:bodyPr>
          <a:lstStyle/>
          <a:p>
            <a:pPr indent="0" lvl="0" marL="0" marR="0" rtl="0" algn="ctr">
              <a:lnSpc>
                <a:spcPct val="100000"/>
              </a:lnSpc>
              <a:spcBef>
                <a:spcPts val="0"/>
              </a:spcBef>
              <a:spcAft>
                <a:spcPts val="0"/>
              </a:spcAft>
              <a:buClr>
                <a:srgbClr val="000000"/>
              </a:buClr>
              <a:buFont typeface="Arial"/>
              <a:buNone/>
            </a:pPr>
            <a:r>
              <a:t/>
            </a:r>
            <a:endParaRPr b="0" i="0" sz="1000" u="none" cap="none" strike="noStrike">
              <a:solidFill>
                <a:srgbClr val="B7B7B7"/>
              </a:solidFill>
              <a:latin typeface="Roboto"/>
              <a:ea typeface="Roboto"/>
              <a:cs typeface="Roboto"/>
              <a:sym typeface="Roboto"/>
            </a:endParaRPr>
          </a:p>
        </p:txBody>
      </p:sp>
      <p:sp>
        <p:nvSpPr>
          <p:cNvPr id="275" name="Shape 275"/>
          <p:cNvSpPr txBox="1"/>
          <p:nvPr/>
        </p:nvSpPr>
        <p:spPr>
          <a:xfrm rot="-5400000">
            <a:off x="-888225" y="1958375"/>
            <a:ext cx="3927300" cy="567900"/>
          </a:xfrm>
          <a:prstGeom prst="rect">
            <a:avLst/>
          </a:prstGeom>
          <a:noFill/>
          <a:ln>
            <a:noFill/>
          </a:ln>
        </p:spPr>
        <p:txBody>
          <a:bodyPr anchorCtr="0" anchor="ctr" bIns="91425" lIns="91425" rIns="91425" wrap="square" tIns="91425">
            <a:noAutofit/>
          </a:bodyPr>
          <a:lstStyle/>
          <a:p>
            <a:pPr indent="0" lvl="0" marL="0" marR="0" rtl="0" algn="ctr">
              <a:lnSpc>
                <a:spcPct val="100000"/>
              </a:lnSpc>
              <a:spcBef>
                <a:spcPts val="0"/>
              </a:spcBef>
              <a:spcAft>
                <a:spcPts val="0"/>
              </a:spcAft>
              <a:buClr>
                <a:srgbClr val="666666"/>
              </a:buClr>
              <a:buFont typeface="Roboto"/>
              <a:buNone/>
            </a:pPr>
            <a:r>
              <a:rPr b="0" i="0" lang="en" sz="2400" u="none" cap="none" strike="noStrike">
                <a:solidFill>
                  <a:srgbClr val="666666"/>
                </a:solidFill>
                <a:latin typeface="Roboto"/>
                <a:ea typeface="Roboto"/>
                <a:cs typeface="Roboto"/>
                <a:sym typeface="Roboto"/>
              </a:rPr>
              <a:t>Capability</a:t>
            </a:r>
          </a:p>
        </p:txBody>
      </p:sp>
      <p:cxnSp>
        <p:nvCxnSpPr>
          <p:cNvPr id="276" name="Shape 276"/>
          <p:cNvCxnSpPr/>
          <p:nvPr/>
        </p:nvCxnSpPr>
        <p:spPr>
          <a:xfrm flipH="1" rot="10800000">
            <a:off x="1367600" y="278750"/>
            <a:ext cx="900" cy="3883800"/>
          </a:xfrm>
          <a:prstGeom prst="straightConnector1">
            <a:avLst/>
          </a:prstGeom>
          <a:noFill/>
          <a:ln cap="flat" cmpd="sng" w="38100">
            <a:solidFill>
              <a:srgbClr val="B7B7B7"/>
            </a:solidFill>
            <a:prstDash val="solid"/>
            <a:round/>
            <a:headEnd len="med" w="med" type="none"/>
            <a:tailEnd len="lg" w="lg" type="triangle"/>
          </a:ln>
        </p:spPr>
      </p:cxnSp>
      <p:sp>
        <p:nvSpPr>
          <p:cNvPr id="277" name="Shape 277"/>
          <p:cNvSpPr/>
          <p:nvPr/>
        </p:nvSpPr>
        <p:spPr>
          <a:xfrm>
            <a:off x="1291400" y="4162550"/>
            <a:ext cx="152400" cy="170100"/>
          </a:xfrm>
          <a:prstGeom prst="ellipse">
            <a:avLst/>
          </a:prstGeom>
          <a:solidFill>
            <a:srgbClr val="B7B7B7"/>
          </a:solidFill>
          <a:ln cap="flat" cmpd="sng" w="9525">
            <a:solidFill>
              <a:srgbClr val="B7B7B7"/>
            </a:solidFill>
            <a:prstDash val="solid"/>
            <a:round/>
            <a:headEnd len="med" w="med" type="none"/>
            <a:tailEnd len="med" w="med" type="none"/>
          </a:ln>
        </p:spPr>
        <p:txBody>
          <a:bodyPr anchorCtr="0" anchor="ctr" bIns="91425" lIns="91425"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cxnSp>
        <p:nvCxnSpPr>
          <p:cNvPr id="278" name="Shape 278"/>
          <p:cNvCxnSpPr>
            <a:stCxn id="277" idx="6"/>
          </p:cNvCxnSpPr>
          <p:nvPr/>
        </p:nvCxnSpPr>
        <p:spPr>
          <a:xfrm>
            <a:off x="1443800" y="4247600"/>
            <a:ext cx="6439500" cy="0"/>
          </a:xfrm>
          <a:prstGeom prst="straightConnector1">
            <a:avLst/>
          </a:prstGeom>
          <a:noFill/>
          <a:ln cap="flat" cmpd="sng" w="38100">
            <a:solidFill>
              <a:srgbClr val="B7B7B7"/>
            </a:solidFill>
            <a:prstDash val="solid"/>
            <a:round/>
            <a:headEnd len="med" w="med" type="none"/>
            <a:tailEnd len="lg" w="lg" type="triangle"/>
          </a:ln>
        </p:spPr>
      </p:cxnSp>
      <p:sp>
        <p:nvSpPr>
          <p:cNvPr id="279" name="Shape 279"/>
          <p:cNvSpPr txBox="1"/>
          <p:nvPr/>
        </p:nvSpPr>
        <p:spPr>
          <a:xfrm>
            <a:off x="1367600" y="4207400"/>
            <a:ext cx="6489300" cy="479700"/>
          </a:xfrm>
          <a:prstGeom prst="rect">
            <a:avLst/>
          </a:prstGeom>
          <a:noFill/>
          <a:ln>
            <a:noFill/>
          </a:ln>
        </p:spPr>
        <p:txBody>
          <a:bodyPr anchorCtr="0" anchor="ctr" bIns="91425" lIns="91425" rIns="91425" wrap="square" tIns="91425">
            <a:noAutofit/>
          </a:bodyPr>
          <a:lstStyle/>
          <a:p>
            <a:pPr indent="0" lvl="0" marL="0" marR="0" rtl="0" algn="ctr">
              <a:lnSpc>
                <a:spcPct val="100000"/>
              </a:lnSpc>
              <a:spcBef>
                <a:spcPts val="0"/>
              </a:spcBef>
              <a:spcAft>
                <a:spcPts val="0"/>
              </a:spcAft>
              <a:buClr>
                <a:srgbClr val="666666"/>
              </a:buClr>
              <a:buFont typeface="Roboto"/>
              <a:buNone/>
            </a:pPr>
            <a:r>
              <a:rPr b="0" i="0" lang="en" sz="2400" u="none" cap="none" strike="noStrike">
                <a:solidFill>
                  <a:srgbClr val="666666"/>
                </a:solidFill>
                <a:latin typeface="Roboto"/>
                <a:ea typeface="Roboto"/>
                <a:cs typeface="Roboto"/>
                <a:sym typeface="Roboto"/>
              </a:rPr>
              <a:t>Reach</a:t>
            </a:r>
          </a:p>
        </p:txBody>
      </p:sp>
      <p:grpSp>
        <p:nvGrpSpPr>
          <p:cNvPr id="280" name="Shape 280"/>
          <p:cNvGrpSpPr/>
          <p:nvPr/>
        </p:nvGrpSpPr>
        <p:grpSpPr>
          <a:xfrm>
            <a:off x="1799730" y="258231"/>
            <a:ext cx="1782000" cy="1781835"/>
            <a:chOff x="1875930" y="715431"/>
            <a:chExt cx="1782000" cy="1781835"/>
          </a:xfrm>
        </p:grpSpPr>
        <p:grpSp>
          <p:nvGrpSpPr>
            <p:cNvPr id="281" name="Shape 281"/>
            <p:cNvGrpSpPr/>
            <p:nvPr/>
          </p:nvGrpSpPr>
          <p:grpSpPr>
            <a:xfrm>
              <a:off x="1875930" y="715431"/>
              <a:ext cx="1782000" cy="1781835"/>
              <a:chOff x="2192050" y="2161306"/>
              <a:chExt cx="1782000" cy="1781835"/>
            </a:xfrm>
          </p:grpSpPr>
          <p:grpSp>
            <p:nvGrpSpPr>
              <p:cNvPr id="282" name="Shape 282"/>
              <p:cNvGrpSpPr/>
              <p:nvPr/>
            </p:nvGrpSpPr>
            <p:grpSpPr>
              <a:xfrm>
                <a:off x="2192136" y="2161306"/>
                <a:ext cx="1781835" cy="1781835"/>
                <a:chOff x="2402682" y="1240436"/>
                <a:chExt cx="1369800" cy="1369799"/>
              </a:xfrm>
            </p:grpSpPr>
            <p:sp>
              <p:nvSpPr>
                <p:cNvPr id="283" name="Shape 283"/>
                <p:cNvSpPr/>
                <p:nvPr/>
              </p:nvSpPr>
              <p:spPr>
                <a:xfrm>
                  <a:off x="2463599" y="1301549"/>
                  <a:ext cx="1244700" cy="1244699"/>
                </a:xfrm>
                <a:prstGeom prst="ellipse">
                  <a:avLst/>
                </a:prstGeom>
                <a:solidFill>
                  <a:srgbClr val="FFFFFF"/>
                </a:solidFill>
                <a:ln cap="flat" cmpd="sng" w="9525">
                  <a:solidFill>
                    <a:srgbClr val="666666"/>
                  </a:solidFill>
                  <a:prstDash val="solid"/>
                  <a:round/>
                  <a:headEnd len="med" w="med" type="none"/>
                  <a:tailEnd len="med" w="med" type="none"/>
                </a:ln>
              </p:spPr>
              <p:txBody>
                <a:bodyPr anchorCtr="0" anchor="ctr" bIns="91425" lIns="91425"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284" name="Shape 284"/>
                <p:cNvSpPr/>
                <p:nvPr/>
              </p:nvSpPr>
              <p:spPr>
                <a:xfrm>
                  <a:off x="2402682" y="1240436"/>
                  <a:ext cx="1369800" cy="1369799"/>
                </a:xfrm>
                <a:prstGeom prst="donut">
                  <a:avLst>
                    <a:gd fmla="val 7753" name="adj"/>
                  </a:avLst>
                </a:prstGeom>
                <a:solidFill>
                  <a:srgbClr val="FFAB40"/>
                </a:solidFill>
                <a:ln>
                  <a:noFill/>
                </a:ln>
              </p:spPr>
              <p:txBody>
                <a:bodyPr anchorCtr="0" anchor="ctr" bIns="91425" lIns="91425"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grpSp>
          <p:sp>
            <p:nvSpPr>
              <p:cNvPr id="285" name="Shape 285"/>
              <p:cNvSpPr txBox="1"/>
              <p:nvPr/>
            </p:nvSpPr>
            <p:spPr>
              <a:xfrm>
                <a:off x="2192050" y="2789875"/>
                <a:ext cx="1782000" cy="524700"/>
              </a:xfrm>
              <a:prstGeom prst="rect">
                <a:avLst/>
              </a:prstGeom>
              <a:noFill/>
              <a:ln>
                <a:noFill/>
              </a:ln>
            </p:spPr>
            <p:txBody>
              <a:bodyPr anchorCtr="0" anchor="ctr" bIns="0" lIns="0" rIns="0" wrap="square" tIns="0">
                <a:noAutofit/>
              </a:bodyPr>
              <a:lstStyle/>
              <a:p>
                <a:pPr indent="0" lvl="0" marL="0" marR="0" rtl="0" algn="ctr">
                  <a:lnSpc>
                    <a:spcPct val="100000"/>
                  </a:lnSpc>
                  <a:spcBef>
                    <a:spcPts val="0"/>
                  </a:spcBef>
                  <a:spcAft>
                    <a:spcPts val="0"/>
                  </a:spcAft>
                  <a:buClr>
                    <a:srgbClr val="666666"/>
                  </a:buClr>
                  <a:buFont typeface="Roboto"/>
                  <a:buNone/>
                </a:pPr>
                <a:r>
                  <a:rPr b="1" i="0" lang="en" sz="4000" u="none" cap="none" strike="noStrike">
                    <a:solidFill>
                      <a:srgbClr val="FFAB40"/>
                    </a:solidFill>
                    <a:latin typeface="Roboto"/>
                    <a:ea typeface="Roboto"/>
                    <a:cs typeface="Roboto"/>
                    <a:sym typeface="Roboto"/>
                  </a:rPr>
                  <a:t>App</a:t>
                </a:r>
              </a:p>
            </p:txBody>
          </p:sp>
        </p:grpSp>
        <p:grpSp>
          <p:nvGrpSpPr>
            <p:cNvPr id="286" name="Shape 286"/>
            <p:cNvGrpSpPr/>
            <p:nvPr/>
          </p:nvGrpSpPr>
          <p:grpSpPr>
            <a:xfrm>
              <a:off x="2275653" y="1113713"/>
              <a:ext cx="982544" cy="985269"/>
              <a:chOff x="4446641" y="301075"/>
              <a:chExt cx="540900" cy="542400"/>
            </a:xfrm>
          </p:grpSpPr>
          <p:sp>
            <p:nvSpPr>
              <p:cNvPr id="287" name="Shape 287"/>
              <p:cNvSpPr/>
              <p:nvPr/>
            </p:nvSpPr>
            <p:spPr>
              <a:xfrm>
                <a:off x="4446641" y="301075"/>
                <a:ext cx="540900" cy="542400"/>
              </a:xfrm>
              <a:prstGeom prst="rect">
                <a:avLst/>
              </a:prstGeom>
              <a:solidFill>
                <a:srgbClr val="FFFFFF"/>
              </a:solidFill>
              <a:ln>
                <a:noFill/>
              </a:ln>
            </p:spPr>
            <p:txBody>
              <a:bodyPr anchorCtr="0" anchor="ctr" bIns="91425" lIns="91425"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grpSp>
            <p:nvGrpSpPr>
              <p:cNvPr id="288" name="Shape 288"/>
              <p:cNvGrpSpPr/>
              <p:nvPr/>
            </p:nvGrpSpPr>
            <p:grpSpPr>
              <a:xfrm>
                <a:off x="4481416" y="337095"/>
                <a:ext cx="479317" cy="480638"/>
                <a:chOff x="398462" y="1004887"/>
                <a:chExt cx="1215925" cy="1219276"/>
              </a:xfrm>
            </p:grpSpPr>
            <p:sp>
              <p:nvSpPr>
                <p:cNvPr id="289" name="Shape 289"/>
                <p:cNvSpPr/>
                <p:nvPr/>
              </p:nvSpPr>
              <p:spPr>
                <a:xfrm>
                  <a:off x="398462" y="1004887"/>
                  <a:ext cx="319200" cy="317400"/>
                </a:xfrm>
                <a:prstGeom prst="rect">
                  <a:avLst/>
                </a:prstGeom>
                <a:solidFill>
                  <a:schemeClr val="accent1"/>
                </a:solidFill>
                <a:ln cap="flat" cmpd="sng" w="9525">
                  <a:solidFill>
                    <a:schemeClr val="accent1"/>
                  </a:solidFill>
                  <a:prstDash val="solid"/>
                  <a:round/>
                  <a:headEnd len="med" w="med" type="none"/>
                  <a:tailEnd len="med" w="med" type="none"/>
                </a:ln>
              </p:spPr>
              <p:txBody>
                <a:bodyPr anchorCtr="0" anchor="t" bIns="45700" lIns="91425"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rgbClr val="262628"/>
                    </a:solidFill>
                    <a:latin typeface="Open Sans"/>
                    <a:ea typeface="Open Sans"/>
                    <a:cs typeface="Open Sans"/>
                    <a:sym typeface="Open Sans"/>
                  </a:endParaRPr>
                </a:p>
              </p:txBody>
            </p:sp>
            <p:sp>
              <p:nvSpPr>
                <p:cNvPr id="290" name="Shape 290"/>
                <p:cNvSpPr/>
                <p:nvPr/>
              </p:nvSpPr>
              <p:spPr>
                <a:xfrm>
                  <a:off x="398462" y="1455737"/>
                  <a:ext cx="319200" cy="317399"/>
                </a:xfrm>
                <a:prstGeom prst="rect">
                  <a:avLst/>
                </a:prstGeom>
                <a:solidFill>
                  <a:schemeClr val="accent1"/>
                </a:solidFill>
                <a:ln cap="flat" cmpd="sng" w="9525">
                  <a:solidFill>
                    <a:schemeClr val="accent1"/>
                  </a:solidFill>
                  <a:prstDash val="solid"/>
                  <a:round/>
                  <a:headEnd len="med" w="med" type="none"/>
                  <a:tailEnd len="med" w="med" type="none"/>
                </a:ln>
              </p:spPr>
              <p:txBody>
                <a:bodyPr anchorCtr="0" anchor="t" bIns="45700" lIns="91425"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rgbClr val="262628"/>
                    </a:solidFill>
                    <a:latin typeface="Open Sans"/>
                    <a:ea typeface="Open Sans"/>
                    <a:cs typeface="Open Sans"/>
                    <a:sym typeface="Open Sans"/>
                  </a:endParaRPr>
                </a:p>
              </p:txBody>
            </p:sp>
            <p:sp>
              <p:nvSpPr>
                <p:cNvPr id="291" name="Shape 291"/>
                <p:cNvSpPr/>
                <p:nvPr/>
              </p:nvSpPr>
              <p:spPr>
                <a:xfrm>
                  <a:off x="398462" y="1909763"/>
                  <a:ext cx="319200" cy="314400"/>
                </a:xfrm>
                <a:prstGeom prst="rect">
                  <a:avLst/>
                </a:prstGeom>
                <a:solidFill>
                  <a:schemeClr val="accent1"/>
                </a:solidFill>
                <a:ln cap="flat" cmpd="sng" w="9525">
                  <a:solidFill>
                    <a:schemeClr val="accent1"/>
                  </a:solidFill>
                  <a:prstDash val="solid"/>
                  <a:round/>
                  <a:headEnd len="med" w="med" type="none"/>
                  <a:tailEnd len="med" w="med" type="none"/>
                </a:ln>
              </p:spPr>
              <p:txBody>
                <a:bodyPr anchorCtr="0" anchor="t" bIns="45700" lIns="91425"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rgbClr val="262628"/>
                    </a:solidFill>
                    <a:latin typeface="Open Sans"/>
                    <a:ea typeface="Open Sans"/>
                    <a:cs typeface="Open Sans"/>
                    <a:sym typeface="Open Sans"/>
                  </a:endParaRPr>
                </a:p>
              </p:txBody>
            </p:sp>
            <p:sp>
              <p:nvSpPr>
                <p:cNvPr id="292" name="Shape 292"/>
                <p:cNvSpPr/>
                <p:nvPr/>
              </p:nvSpPr>
              <p:spPr>
                <a:xfrm>
                  <a:off x="1296987" y="1004887"/>
                  <a:ext cx="317400" cy="317400"/>
                </a:xfrm>
                <a:prstGeom prst="rect">
                  <a:avLst/>
                </a:prstGeom>
                <a:solidFill>
                  <a:schemeClr val="accent1"/>
                </a:solidFill>
                <a:ln cap="flat" cmpd="sng" w="9525">
                  <a:solidFill>
                    <a:schemeClr val="accent1"/>
                  </a:solidFill>
                  <a:prstDash val="solid"/>
                  <a:round/>
                  <a:headEnd len="med" w="med" type="none"/>
                  <a:tailEnd len="med" w="med" type="none"/>
                </a:ln>
              </p:spPr>
              <p:txBody>
                <a:bodyPr anchorCtr="0" anchor="t" bIns="45700" lIns="91425"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rgbClr val="262628"/>
                    </a:solidFill>
                    <a:latin typeface="Open Sans"/>
                    <a:ea typeface="Open Sans"/>
                    <a:cs typeface="Open Sans"/>
                    <a:sym typeface="Open Sans"/>
                  </a:endParaRPr>
                </a:p>
              </p:txBody>
            </p:sp>
            <p:sp>
              <p:nvSpPr>
                <p:cNvPr id="293" name="Shape 293"/>
                <p:cNvSpPr/>
                <p:nvPr/>
              </p:nvSpPr>
              <p:spPr>
                <a:xfrm>
                  <a:off x="1296987" y="1455737"/>
                  <a:ext cx="317400" cy="317399"/>
                </a:xfrm>
                <a:prstGeom prst="rect">
                  <a:avLst/>
                </a:prstGeom>
                <a:solidFill>
                  <a:schemeClr val="accent1"/>
                </a:solidFill>
                <a:ln cap="flat" cmpd="sng" w="9525">
                  <a:solidFill>
                    <a:schemeClr val="accent1"/>
                  </a:solidFill>
                  <a:prstDash val="solid"/>
                  <a:round/>
                  <a:headEnd len="med" w="med" type="none"/>
                  <a:tailEnd len="med" w="med" type="none"/>
                </a:ln>
              </p:spPr>
              <p:txBody>
                <a:bodyPr anchorCtr="0" anchor="t" bIns="45700" lIns="91425"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rgbClr val="262628"/>
                    </a:solidFill>
                    <a:latin typeface="Open Sans"/>
                    <a:ea typeface="Open Sans"/>
                    <a:cs typeface="Open Sans"/>
                    <a:sym typeface="Open Sans"/>
                  </a:endParaRPr>
                </a:p>
              </p:txBody>
            </p:sp>
            <p:sp>
              <p:nvSpPr>
                <p:cNvPr id="294" name="Shape 294"/>
                <p:cNvSpPr/>
                <p:nvPr/>
              </p:nvSpPr>
              <p:spPr>
                <a:xfrm>
                  <a:off x="1296987" y="1909763"/>
                  <a:ext cx="317400" cy="314400"/>
                </a:xfrm>
                <a:prstGeom prst="rect">
                  <a:avLst/>
                </a:prstGeom>
                <a:solidFill>
                  <a:schemeClr val="accent1"/>
                </a:solidFill>
                <a:ln cap="flat" cmpd="sng" w="9525">
                  <a:solidFill>
                    <a:schemeClr val="accent1"/>
                  </a:solidFill>
                  <a:prstDash val="solid"/>
                  <a:round/>
                  <a:headEnd len="med" w="med" type="none"/>
                  <a:tailEnd len="med" w="med" type="none"/>
                </a:ln>
              </p:spPr>
              <p:txBody>
                <a:bodyPr anchorCtr="0" anchor="t" bIns="45700" lIns="91425"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rgbClr val="262628"/>
                    </a:solidFill>
                    <a:latin typeface="Open Sans"/>
                    <a:ea typeface="Open Sans"/>
                    <a:cs typeface="Open Sans"/>
                    <a:sym typeface="Open Sans"/>
                  </a:endParaRPr>
                </a:p>
              </p:txBody>
            </p:sp>
            <p:sp>
              <p:nvSpPr>
                <p:cNvPr id="295" name="Shape 295"/>
                <p:cNvSpPr/>
                <p:nvPr/>
              </p:nvSpPr>
              <p:spPr>
                <a:xfrm>
                  <a:off x="849312" y="1004887"/>
                  <a:ext cx="314400" cy="317400"/>
                </a:xfrm>
                <a:prstGeom prst="rect">
                  <a:avLst/>
                </a:prstGeom>
                <a:solidFill>
                  <a:schemeClr val="accent1"/>
                </a:solidFill>
                <a:ln cap="flat" cmpd="sng" w="9525">
                  <a:solidFill>
                    <a:schemeClr val="accent1"/>
                  </a:solidFill>
                  <a:prstDash val="solid"/>
                  <a:round/>
                  <a:headEnd len="med" w="med" type="none"/>
                  <a:tailEnd len="med" w="med" type="none"/>
                </a:ln>
              </p:spPr>
              <p:txBody>
                <a:bodyPr anchorCtr="0" anchor="t" bIns="45700" lIns="91425"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rgbClr val="262628"/>
                    </a:solidFill>
                    <a:latin typeface="Open Sans"/>
                    <a:ea typeface="Open Sans"/>
                    <a:cs typeface="Open Sans"/>
                    <a:sym typeface="Open Sans"/>
                  </a:endParaRPr>
                </a:p>
              </p:txBody>
            </p:sp>
            <p:sp>
              <p:nvSpPr>
                <p:cNvPr id="296" name="Shape 296"/>
                <p:cNvSpPr/>
                <p:nvPr/>
              </p:nvSpPr>
              <p:spPr>
                <a:xfrm>
                  <a:off x="849312" y="1455737"/>
                  <a:ext cx="314400" cy="317399"/>
                </a:xfrm>
                <a:prstGeom prst="rect">
                  <a:avLst/>
                </a:prstGeom>
                <a:solidFill>
                  <a:schemeClr val="accent1"/>
                </a:solidFill>
                <a:ln cap="flat" cmpd="sng" w="9525">
                  <a:solidFill>
                    <a:schemeClr val="accent1"/>
                  </a:solidFill>
                  <a:prstDash val="solid"/>
                  <a:round/>
                  <a:headEnd len="med" w="med" type="none"/>
                  <a:tailEnd len="med" w="med" type="none"/>
                </a:ln>
              </p:spPr>
              <p:txBody>
                <a:bodyPr anchorCtr="0" anchor="t" bIns="45700" lIns="91425"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rgbClr val="262628"/>
                    </a:solidFill>
                    <a:latin typeface="Open Sans"/>
                    <a:ea typeface="Open Sans"/>
                    <a:cs typeface="Open Sans"/>
                    <a:sym typeface="Open Sans"/>
                  </a:endParaRPr>
                </a:p>
              </p:txBody>
            </p:sp>
            <p:sp>
              <p:nvSpPr>
                <p:cNvPr id="297" name="Shape 297"/>
                <p:cNvSpPr/>
                <p:nvPr/>
              </p:nvSpPr>
              <p:spPr>
                <a:xfrm>
                  <a:off x="849312" y="1909763"/>
                  <a:ext cx="314400" cy="314400"/>
                </a:xfrm>
                <a:prstGeom prst="rect">
                  <a:avLst/>
                </a:prstGeom>
                <a:solidFill>
                  <a:schemeClr val="accent1"/>
                </a:solidFill>
                <a:ln cap="flat" cmpd="sng" w="9525">
                  <a:solidFill>
                    <a:schemeClr val="accent1"/>
                  </a:solidFill>
                  <a:prstDash val="solid"/>
                  <a:round/>
                  <a:headEnd len="med" w="med" type="none"/>
                  <a:tailEnd len="med" w="med" type="none"/>
                </a:ln>
              </p:spPr>
              <p:txBody>
                <a:bodyPr anchorCtr="0" anchor="t" bIns="45700" lIns="91425"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rgbClr val="262628"/>
                    </a:solidFill>
                    <a:latin typeface="Open Sans"/>
                    <a:ea typeface="Open Sans"/>
                    <a:cs typeface="Open Sans"/>
                    <a:sym typeface="Open Sans"/>
                  </a:endParaRPr>
                </a:p>
              </p:txBody>
            </p:sp>
          </p:grpSp>
        </p:grpSp>
      </p:grpSp>
      <p:sp>
        <p:nvSpPr>
          <p:cNvPr id="298" name="Shape 298"/>
          <p:cNvSpPr/>
          <p:nvPr/>
        </p:nvSpPr>
        <p:spPr>
          <a:xfrm rot="-5400000">
            <a:off x="5446087" y="1433000"/>
            <a:ext cx="2261700" cy="846900"/>
          </a:xfrm>
          <a:prstGeom prst="homePlate">
            <a:avLst>
              <a:gd fmla="val 50000" name="adj"/>
            </a:avLst>
          </a:prstGeom>
          <a:solidFill>
            <a:srgbClr val="4285F4"/>
          </a:solidFill>
          <a:ln>
            <a:noFill/>
          </a:ln>
        </p:spPr>
        <p:txBody>
          <a:bodyPr anchorCtr="0" anchor="ctr" bIns="91425" lIns="91425"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grpSp>
        <p:nvGrpSpPr>
          <p:cNvPr id="299" name="Shape 299"/>
          <p:cNvGrpSpPr/>
          <p:nvPr/>
        </p:nvGrpSpPr>
        <p:grpSpPr>
          <a:xfrm>
            <a:off x="5685925" y="2322206"/>
            <a:ext cx="1782000" cy="1781835"/>
            <a:chOff x="5762125" y="2855606"/>
            <a:chExt cx="1782000" cy="1781835"/>
          </a:xfrm>
        </p:grpSpPr>
        <p:grpSp>
          <p:nvGrpSpPr>
            <p:cNvPr id="300" name="Shape 300"/>
            <p:cNvGrpSpPr/>
            <p:nvPr/>
          </p:nvGrpSpPr>
          <p:grpSpPr>
            <a:xfrm>
              <a:off x="5762125" y="2855606"/>
              <a:ext cx="1782000" cy="1781835"/>
              <a:chOff x="2192050" y="2161306"/>
              <a:chExt cx="1782000" cy="1781835"/>
            </a:xfrm>
          </p:grpSpPr>
          <p:grpSp>
            <p:nvGrpSpPr>
              <p:cNvPr id="301" name="Shape 301"/>
              <p:cNvGrpSpPr/>
              <p:nvPr/>
            </p:nvGrpSpPr>
            <p:grpSpPr>
              <a:xfrm>
                <a:off x="2192136" y="2161306"/>
                <a:ext cx="1781835" cy="1781835"/>
                <a:chOff x="2402682" y="1240436"/>
                <a:chExt cx="1369800" cy="1369799"/>
              </a:xfrm>
            </p:grpSpPr>
            <p:sp>
              <p:nvSpPr>
                <p:cNvPr id="302" name="Shape 302"/>
                <p:cNvSpPr/>
                <p:nvPr/>
              </p:nvSpPr>
              <p:spPr>
                <a:xfrm>
                  <a:off x="2463599" y="1301549"/>
                  <a:ext cx="1244700" cy="1244699"/>
                </a:xfrm>
                <a:prstGeom prst="ellipse">
                  <a:avLst/>
                </a:prstGeom>
                <a:solidFill>
                  <a:srgbClr val="FFFFFF"/>
                </a:solidFill>
                <a:ln cap="flat" cmpd="sng" w="9525">
                  <a:solidFill>
                    <a:srgbClr val="666666"/>
                  </a:solidFill>
                  <a:prstDash val="solid"/>
                  <a:round/>
                  <a:headEnd len="med" w="med" type="none"/>
                  <a:tailEnd len="med" w="med" type="none"/>
                </a:ln>
              </p:spPr>
              <p:txBody>
                <a:bodyPr anchorCtr="0" anchor="ctr" bIns="91425" lIns="91425"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303" name="Shape 303"/>
                <p:cNvSpPr/>
                <p:nvPr/>
              </p:nvSpPr>
              <p:spPr>
                <a:xfrm>
                  <a:off x="2402682" y="1240436"/>
                  <a:ext cx="1369800" cy="1369799"/>
                </a:xfrm>
                <a:prstGeom prst="donut">
                  <a:avLst>
                    <a:gd fmla="val 7753" name="adj"/>
                  </a:avLst>
                </a:prstGeom>
                <a:solidFill>
                  <a:srgbClr val="304FFE"/>
                </a:solidFill>
                <a:ln>
                  <a:noFill/>
                </a:ln>
              </p:spPr>
              <p:txBody>
                <a:bodyPr anchorCtr="0" anchor="ctr" bIns="91425" lIns="91425"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grpSp>
          <p:sp>
            <p:nvSpPr>
              <p:cNvPr id="304" name="Shape 304"/>
              <p:cNvSpPr txBox="1"/>
              <p:nvPr/>
            </p:nvSpPr>
            <p:spPr>
              <a:xfrm>
                <a:off x="2192050" y="2789875"/>
                <a:ext cx="1782000" cy="524700"/>
              </a:xfrm>
              <a:prstGeom prst="rect">
                <a:avLst/>
              </a:prstGeom>
              <a:noFill/>
              <a:ln>
                <a:noFill/>
              </a:ln>
            </p:spPr>
            <p:txBody>
              <a:bodyPr anchorCtr="0" anchor="ctr" bIns="0" lIns="0" rIns="0" wrap="square" tIns="0">
                <a:noAutofit/>
              </a:bodyPr>
              <a:lstStyle/>
              <a:p>
                <a:pPr indent="0" lvl="0" marL="0" marR="0" rtl="0" algn="ctr">
                  <a:lnSpc>
                    <a:spcPct val="100000"/>
                  </a:lnSpc>
                  <a:spcBef>
                    <a:spcPts val="0"/>
                  </a:spcBef>
                  <a:spcAft>
                    <a:spcPts val="0"/>
                  </a:spcAft>
                  <a:buClr>
                    <a:srgbClr val="666666"/>
                  </a:buClr>
                  <a:buFont typeface="Roboto"/>
                  <a:buNone/>
                </a:pPr>
                <a:r>
                  <a:rPr b="1" i="0" lang="en" sz="4000" u="none" cap="none" strike="noStrike">
                    <a:solidFill>
                      <a:srgbClr val="0097A7"/>
                    </a:solidFill>
                    <a:latin typeface="Roboto"/>
                    <a:ea typeface="Roboto"/>
                    <a:cs typeface="Roboto"/>
                    <a:sym typeface="Roboto"/>
                  </a:rPr>
                  <a:t>Web</a:t>
                </a:r>
              </a:p>
            </p:txBody>
          </p:sp>
        </p:grpSp>
        <p:grpSp>
          <p:nvGrpSpPr>
            <p:cNvPr id="305" name="Shape 305"/>
            <p:cNvGrpSpPr/>
            <p:nvPr/>
          </p:nvGrpSpPr>
          <p:grpSpPr>
            <a:xfrm>
              <a:off x="6047943" y="3141335"/>
              <a:ext cx="1210371" cy="1210371"/>
              <a:chOff x="7800557" y="3118157"/>
              <a:chExt cx="540900" cy="540900"/>
            </a:xfrm>
          </p:grpSpPr>
          <p:sp>
            <p:nvSpPr>
              <p:cNvPr id="306" name="Shape 306"/>
              <p:cNvSpPr/>
              <p:nvPr/>
            </p:nvSpPr>
            <p:spPr>
              <a:xfrm>
                <a:off x="7800557" y="3118157"/>
                <a:ext cx="540900" cy="540900"/>
              </a:xfrm>
              <a:prstGeom prst="ellipse">
                <a:avLst/>
              </a:prstGeom>
              <a:solidFill>
                <a:srgbClr val="FFFFFF"/>
              </a:solidFill>
              <a:ln>
                <a:noFill/>
              </a:ln>
            </p:spPr>
            <p:txBody>
              <a:bodyPr anchorCtr="0" anchor="ctr" bIns="91425" lIns="91425"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307" name="Shape 307"/>
              <p:cNvSpPr/>
              <p:nvPr/>
            </p:nvSpPr>
            <p:spPr>
              <a:xfrm>
                <a:off x="7842402" y="3164238"/>
                <a:ext cx="454998" cy="454850"/>
              </a:xfrm>
              <a:custGeom>
                <a:pathLst>
                  <a:path extrusionOk="0" h="120000" w="120000">
                    <a:moveTo>
                      <a:pt x="59986" y="120000"/>
                    </a:moveTo>
                    <a:cubicBezTo>
                      <a:pt x="59055" y="120000"/>
                      <a:pt x="58070" y="119972"/>
                      <a:pt x="57030" y="119917"/>
                    </a:cubicBezTo>
                    <a:cubicBezTo>
                      <a:pt x="40748" y="119124"/>
                      <a:pt x="25231" y="111541"/>
                      <a:pt x="14531" y="99087"/>
                    </a:cubicBezTo>
                    <a:cubicBezTo>
                      <a:pt x="13217" y="97554"/>
                      <a:pt x="11986" y="95967"/>
                      <a:pt x="10864" y="94352"/>
                    </a:cubicBezTo>
                    <a:cubicBezTo>
                      <a:pt x="4351" y="85072"/>
                      <a:pt x="629" y="74206"/>
                      <a:pt x="82" y="62956"/>
                    </a:cubicBezTo>
                    <a:cubicBezTo>
                      <a:pt x="27" y="61943"/>
                      <a:pt x="0" y="60930"/>
                      <a:pt x="0" y="60000"/>
                    </a:cubicBezTo>
                    <a:cubicBezTo>
                      <a:pt x="0" y="59041"/>
                      <a:pt x="27" y="58056"/>
                      <a:pt x="82" y="57043"/>
                    </a:cubicBezTo>
                    <a:cubicBezTo>
                      <a:pt x="629" y="45574"/>
                      <a:pt x="4460" y="34571"/>
                      <a:pt x="11165" y="25182"/>
                    </a:cubicBezTo>
                    <a:cubicBezTo>
                      <a:pt x="12342" y="23567"/>
                      <a:pt x="13573" y="21979"/>
                      <a:pt x="14887" y="20501"/>
                    </a:cubicBezTo>
                    <a:cubicBezTo>
                      <a:pt x="25751" y="8102"/>
                      <a:pt x="40720" y="848"/>
                      <a:pt x="57030" y="54"/>
                    </a:cubicBezTo>
                    <a:cubicBezTo>
                      <a:pt x="57824" y="27"/>
                      <a:pt x="57824" y="27"/>
                      <a:pt x="57824" y="27"/>
                    </a:cubicBezTo>
                    <a:cubicBezTo>
                      <a:pt x="57824" y="109"/>
                      <a:pt x="57824" y="109"/>
                      <a:pt x="57824" y="109"/>
                    </a:cubicBezTo>
                    <a:cubicBezTo>
                      <a:pt x="58563" y="27"/>
                      <a:pt x="59302" y="0"/>
                      <a:pt x="59986" y="0"/>
                    </a:cubicBezTo>
                    <a:cubicBezTo>
                      <a:pt x="60697" y="0"/>
                      <a:pt x="61409" y="27"/>
                      <a:pt x="62175" y="109"/>
                    </a:cubicBezTo>
                    <a:cubicBezTo>
                      <a:pt x="62175" y="27"/>
                      <a:pt x="62175" y="27"/>
                      <a:pt x="62175" y="27"/>
                    </a:cubicBezTo>
                    <a:cubicBezTo>
                      <a:pt x="62941" y="54"/>
                      <a:pt x="62941" y="54"/>
                      <a:pt x="62941" y="54"/>
                    </a:cubicBezTo>
                    <a:cubicBezTo>
                      <a:pt x="79279" y="848"/>
                      <a:pt x="94248" y="8102"/>
                      <a:pt x="105112" y="20501"/>
                    </a:cubicBezTo>
                    <a:cubicBezTo>
                      <a:pt x="106399" y="21979"/>
                      <a:pt x="107657" y="23567"/>
                      <a:pt x="108834" y="25182"/>
                    </a:cubicBezTo>
                    <a:cubicBezTo>
                      <a:pt x="115511" y="34571"/>
                      <a:pt x="119343" y="45574"/>
                      <a:pt x="119917" y="57043"/>
                    </a:cubicBezTo>
                    <a:cubicBezTo>
                      <a:pt x="119972" y="58056"/>
                      <a:pt x="120000" y="59041"/>
                      <a:pt x="120000" y="60000"/>
                    </a:cubicBezTo>
                    <a:cubicBezTo>
                      <a:pt x="120000" y="60930"/>
                      <a:pt x="119972" y="61943"/>
                      <a:pt x="119917" y="62956"/>
                    </a:cubicBezTo>
                    <a:cubicBezTo>
                      <a:pt x="119370" y="74206"/>
                      <a:pt x="115648" y="85072"/>
                      <a:pt x="109135" y="94352"/>
                    </a:cubicBezTo>
                    <a:cubicBezTo>
                      <a:pt x="108013" y="95967"/>
                      <a:pt x="106754" y="97554"/>
                      <a:pt x="105468" y="99087"/>
                    </a:cubicBezTo>
                    <a:cubicBezTo>
                      <a:pt x="94741" y="111541"/>
                      <a:pt x="79251" y="119124"/>
                      <a:pt x="62941" y="119917"/>
                    </a:cubicBezTo>
                    <a:cubicBezTo>
                      <a:pt x="61929" y="119972"/>
                      <a:pt x="60944" y="120000"/>
                      <a:pt x="59986" y="120000"/>
                    </a:cubicBezTo>
                    <a:close/>
                    <a:moveTo>
                      <a:pt x="63653" y="112116"/>
                    </a:moveTo>
                    <a:cubicBezTo>
                      <a:pt x="70768" y="109954"/>
                      <a:pt x="77363" y="101496"/>
                      <a:pt x="81578" y="89178"/>
                    </a:cubicBezTo>
                    <a:cubicBezTo>
                      <a:pt x="75858" y="87837"/>
                      <a:pt x="69838" y="87071"/>
                      <a:pt x="63653" y="86852"/>
                    </a:cubicBezTo>
                    <a:cubicBezTo>
                      <a:pt x="63653" y="112116"/>
                      <a:pt x="63653" y="112116"/>
                      <a:pt x="63653" y="112116"/>
                    </a:cubicBezTo>
                    <a:close/>
                    <a:moveTo>
                      <a:pt x="38421" y="89178"/>
                    </a:moveTo>
                    <a:cubicBezTo>
                      <a:pt x="42608" y="101496"/>
                      <a:pt x="49231" y="109954"/>
                      <a:pt x="56346" y="112116"/>
                    </a:cubicBezTo>
                    <a:cubicBezTo>
                      <a:pt x="56346" y="86852"/>
                      <a:pt x="56346" y="86852"/>
                      <a:pt x="56346" y="86852"/>
                    </a:cubicBezTo>
                    <a:cubicBezTo>
                      <a:pt x="50161" y="87071"/>
                      <a:pt x="44141" y="87837"/>
                      <a:pt x="38421" y="89178"/>
                    </a:cubicBezTo>
                    <a:close/>
                    <a:moveTo>
                      <a:pt x="88720" y="91177"/>
                    </a:moveTo>
                    <a:cubicBezTo>
                      <a:pt x="86421" y="98129"/>
                      <a:pt x="83329" y="104151"/>
                      <a:pt x="79689" y="108859"/>
                    </a:cubicBezTo>
                    <a:cubicBezTo>
                      <a:pt x="86941" y="105903"/>
                      <a:pt x="93509" y="101332"/>
                      <a:pt x="98846" y="95529"/>
                    </a:cubicBezTo>
                    <a:cubicBezTo>
                      <a:pt x="95835" y="93859"/>
                      <a:pt x="92442" y="92408"/>
                      <a:pt x="88720" y="91177"/>
                    </a:cubicBezTo>
                    <a:close/>
                    <a:moveTo>
                      <a:pt x="21153" y="95529"/>
                    </a:moveTo>
                    <a:cubicBezTo>
                      <a:pt x="26490" y="101332"/>
                      <a:pt x="33058" y="105903"/>
                      <a:pt x="40310" y="108859"/>
                    </a:cubicBezTo>
                    <a:cubicBezTo>
                      <a:pt x="36670" y="104151"/>
                      <a:pt x="33578" y="98129"/>
                      <a:pt x="31279" y="91177"/>
                    </a:cubicBezTo>
                    <a:cubicBezTo>
                      <a:pt x="27557" y="92408"/>
                      <a:pt x="24164" y="93859"/>
                      <a:pt x="21153" y="95529"/>
                    </a:cubicBezTo>
                    <a:close/>
                    <a:moveTo>
                      <a:pt x="90745" y="84032"/>
                    </a:moveTo>
                    <a:cubicBezTo>
                      <a:pt x="95480" y="85565"/>
                      <a:pt x="99749" y="87454"/>
                      <a:pt x="103498" y="89644"/>
                    </a:cubicBezTo>
                    <a:cubicBezTo>
                      <a:pt x="108779" y="81897"/>
                      <a:pt x="111899" y="72947"/>
                      <a:pt x="112529" y="63640"/>
                    </a:cubicBezTo>
                    <a:cubicBezTo>
                      <a:pt x="93372" y="63640"/>
                      <a:pt x="93372" y="63640"/>
                      <a:pt x="93372" y="63640"/>
                    </a:cubicBezTo>
                    <a:cubicBezTo>
                      <a:pt x="93153" y="70729"/>
                      <a:pt x="92278" y="77600"/>
                      <a:pt x="90745" y="84032"/>
                    </a:cubicBezTo>
                    <a:close/>
                    <a:moveTo>
                      <a:pt x="7443" y="63640"/>
                    </a:moveTo>
                    <a:cubicBezTo>
                      <a:pt x="8100" y="72947"/>
                      <a:pt x="11220" y="81897"/>
                      <a:pt x="16474" y="89644"/>
                    </a:cubicBezTo>
                    <a:cubicBezTo>
                      <a:pt x="20250" y="87454"/>
                      <a:pt x="24519" y="85565"/>
                      <a:pt x="29254" y="84032"/>
                    </a:cubicBezTo>
                    <a:cubicBezTo>
                      <a:pt x="27721" y="77600"/>
                      <a:pt x="26846" y="70729"/>
                      <a:pt x="26599" y="63640"/>
                    </a:cubicBezTo>
                    <a:cubicBezTo>
                      <a:pt x="7443" y="63640"/>
                      <a:pt x="7443" y="63640"/>
                      <a:pt x="7443" y="63640"/>
                    </a:cubicBezTo>
                    <a:close/>
                    <a:moveTo>
                      <a:pt x="63653" y="79516"/>
                    </a:moveTo>
                    <a:cubicBezTo>
                      <a:pt x="70604" y="79735"/>
                      <a:pt x="77309" y="80583"/>
                      <a:pt x="83603" y="82062"/>
                    </a:cubicBezTo>
                    <a:cubicBezTo>
                      <a:pt x="84998" y="76204"/>
                      <a:pt x="85819" y="70018"/>
                      <a:pt x="86066" y="63640"/>
                    </a:cubicBezTo>
                    <a:cubicBezTo>
                      <a:pt x="63653" y="63640"/>
                      <a:pt x="63653" y="63640"/>
                      <a:pt x="63653" y="63640"/>
                    </a:cubicBezTo>
                    <a:cubicBezTo>
                      <a:pt x="63653" y="79516"/>
                      <a:pt x="63653" y="79516"/>
                      <a:pt x="63653" y="79516"/>
                    </a:cubicBezTo>
                    <a:close/>
                    <a:moveTo>
                      <a:pt x="33933" y="63640"/>
                    </a:moveTo>
                    <a:cubicBezTo>
                      <a:pt x="34180" y="70018"/>
                      <a:pt x="35001" y="76204"/>
                      <a:pt x="36369" y="82062"/>
                    </a:cubicBezTo>
                    <a:cubicBezTo>
                      <a:pt x="42690" y="80583"/>
                      <a:pt x="49395" y="79735"/>
                      <a:pt x="56346" y="79516"/>
                    </a:cubicBezTo>
                    <a:cubicBezTo>
                      <a:pt x="56346" y="63640"/>
                      <a:pt x="56346" y="63640"/>
                      <a:pt x="56346" y="63640"/>
                    </a:cubicBezTo>
                    <a:cubicBezTo>
                      <a:pt x="33933" y="63640"/>
                      <a:pt x="33933" y="63640"/>
                      <a:pt x="33933" y="63640"/>
                    </a:cubicBezTo>
                    <a:close/>
                    <a:moveTo>
                      <a:pt x="112529" y="56332"/>
                    </a:moveTo>
                    <a:cubicBezTo>
                      <a:pt x="111872" y="46833"/>
                      <a:pt x="108643" y="37691"/>
                      <a:pt x="103169" y="29863"/>
                    </a:cubicBezTo>
                    <a:cubicBezTo>
                      <a:pt x="99448" y="31998"/>
                      <a:pt x="95233" y="33832"/>
                      <a:pt x="90581" y="35310"/>
                    </a:cubicBezTo>
                    <a:cubicBezTo>
                      <a:pt x="92223" y="41934"/>
                      <a:pt x="93153" y="48996"/>
                      <a:pt x="93372" y="56332"/>
                    </a:cubicBezTo>
                    <a:cubicBezTo>
                      <a:pt x="112529" y="56332"/>
                      <a:pt x="112529" y="56332"/>
                      <a:pt x="112529" y="56332"/>
                    </a:cubicBezTo>
                    <a:close/>
                    <a:moveTo>
                      <a:pt x="86066" y="56332"/>
                    </a:moveTo>
                    <a:cubicBezTo>
                      <a:pt x="85819" y="49735"/>
                      <a:pt x="84944" y="43330"/>
                      <a:pt x="83438" y="37281"/>
                    </a:cubicBezTo>
                    <a:cubicBezTo>
                      <a:pt x="77199" y="38731"/>
                      <a:pt x="70549" y="39580"/>
                      <a:pt x="63653" y="39799"/>
                    </a:cubicBezTo>
                    <a:cubicBezTo>
                      <a:pt x="63653" y="56332"/>
                      <a:pt x="63653" y="56332"/>
                      <a:pt x="63653" y="56332"/>
                    </a:cubicBezTo>
                    <a:cubicBezTo>
                      <a:pt x="86066" y="56332"/>
                      <a:pt x="86066" y="56332"/>
                      <a:pt x="86066" y="56332"/>
                    </a:cubicBezTo>
                    <a:close/>
                    <a:moveTo>
                      <a:pt x="56346" y="56332"/>
                    </a:moveTo>
                    <a:cubicBezTo>
                      <a:pt x="56346" y="39799"/>
                      <a:pt x="56346" y="39799"/>
                      <a:pt x="56346" y="39799"/>
                    </a:cubicBezTo>
                    <a:cubicBezTo>
                      <a:pt x="49450" y="39580"/>
                      <a:pt x="42800" y="38731"/>
                      <a:pt x="36533" y="37281"/>
                    </a:cubicBezTo>
                    <a:cubicBezTo>
                      <a:pt x="35055" y="43330"/>
                      <a:pt x="34180" y="49735"/>
                      <a:pt x="33933" y="56332"/>
                    </a:cubicBezTo>
                    <a:cubicBezTo>
                      <a:pt x="56346" y="56332"/>
                      <a:pt x="56346" y="56332"/>
                      <a:pt x="56346" y="56332"/>
                    </a:cubicBezTo>
                    <a:close/>
                    <a:moveTo>
                      <a:pt x="26599" y="56332"/>
                    </a:moveTo>
                    <a:cubicBezTo>
                      <a:pt x="26846" y="48996"/>
                      <a:pt x="27776" y="41934"/>
                      <a:pt x="29391" y="35310"/>
                    </a:cubicBezTo>
                    <a:cubicBezTo>
                      <a:pt x="24766" y="33832"/>
                      <a:pt x="20551" y="31998"/>
                      <a:pt x="16830" y="29863"/>
                    </a:cubicBezTo>
                    <a:cubicBezTo>
                      <a:pt x="11329" y="37691"/>
                      <a:pt x="8100" y="46833"/>
                      <a:pt x="7443" y="56332"/>
                    </a:cubicBezTo>
                    <a:cubicBezTo>
                      <a:pt x="26599" y="56332"/>
                      <a:pt x="26599" y="56332"/>
                      <a:pt x="26599" y="56332"/>
                    </a:cubicBezTo>
                    <a:close/>
                    <a:moveTo>
                      <a:pt x="63653" y="32463"/>
                    </a:moveTo>
                    <a:cubicBezTo>
                      <a:pt x="69755" y="32244"/>
                      <a:pt x="75694" y="31478"/>
                      <a:pt x="81359" y="30164"/>
                    </a:cubicBezTo>
                    <a:cubicBezTo>
                      <a:pt x="77144" y="18202"/>
                      <a:pt x="70631" y="9990"/>
                      <a:pt x="63653" y="7855"/>
                    </a:cubicBezTo>
                    <a:cubicBezTo>
                      <a:pt x="63653" y="32463"/>
                      <a:pt x="63653" y="32463"/>
                      <a:pt x="63653" y="32463"/>
                    </a:cubicBezTo>
                    <a:close/>
                    <a:moveTo>
                      <a:pt x="38640" y="30164"/>
                    </a:moveTo>
                    <a:cubicBezTo>
                      <a:pt x="44305" y="31478"/>
                      <a:pt x="50244" y="32244"/>
                      <a:pt x="56346" y="32463"/>
                    </a:cubicBezTo>
                    <a:cubicBezTo>
                      <a:pt x="56346" y="7855"/>
                      <a:pt x="56346" y="7855"/>
                      <a:pt x="56346" y="7855"/>
                    </a:cubicBezTo>
                    <a:cubicBezTo>
                      <a:pt x="49368" y="9990"/>
                      <a:pt x="42827" y="18202"/>
                      <a:pt x="38640" y="30164"/>
                    </a:cubicBezTo>
                    <a:close/>
                    <a:moveTo>
                      <a:pt x="79689" y="11140"/>
                    </a:moveTo>
                    <a:cubicBezTo>
                      <a:pt x="83220" y="15684"/>
                      <a:pt x="86257" y="21514"/>
                      <a:pt x="88529" y="28193"/>
                    </a:cubicBezTo>
                    <a:cubicBezTo>
                      <a:pt x="92141" y="26989"/>
                      <a:pt x="95480" y="25593"/>
                      <a:pt x="98435" y="24005"/>
                    </a:cubicBezTo>
                    <a:cubicBezTo>
                      <a:pt x="93181" y="18421"/>
                      <a:pt x="86750" y="14014"/>
                      <a:pt x="79689" y="11140"/>
                    </a:cubicBezTo>
                    <a:close/>
                    <a:moveTo>
                      <a:pt x="21564" y="24005"/>
                    </a:moveTo>
                    <a:cubicBezTo>
                      <a:pt x="24519" y="25593"/>
                      <a:pt x="27858" y="26989"/>
                      <a:pt x="31470" y="28193"/>
                    </a:cubicBezTo>
                    <a:cubicBezTo>
                      <a:pt x="33742" y="21514"/>
                      <a:pt x="36779" y="15684"/>
                      <a:pt x="40310" y="11140"/>
                    </a:cubicBezTo>
                    <a:cubicBezTo>
                      <a:pt x="33222" y="14014"/>
                      <a:pt x="26818" y="18421"/>
                      <a:pt x="21564" y="24005"/>
                    </a:cubicBezTo>
                    <a:close/>
                  </a:path>
                </a:pathLst>
              </a:custGeom>
              <a:solidFill>
                <a:srgbClr val="304FFE"/>
              </a:solidFill>
              <a:ln cap="flat" cmpd="sng" w="28575">
                <a:solidFill>
                  <a:srgbClr val="0097A7">
                    <a:alpha val="0"/>
                  </a:srgbClr>
                </a:solidFill>
                <a:prstDash val="solid"/>
                <a:round/>
                <a:headEnd len="med" w="med" type="none"/>
                <a:tailEnd len="med" w="med" type="none"/>
              </a:ln>
            </p:spPr>
            <p:txBody>
              <a:bodyPr anchorCtr="0" anchor="t" bIns="45700" lIns="91425"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rgbClr val="000000"/>
                  </a:solidFill>
                  <a:latin typeface="Calibri"/>
                  <a:ea typeface="Calibri"/>
                  <a:cs typeface="Calibri"/>
                  <a:sym typeface="Calibri"/>
                </a:endParaRPr>
              </a:p>
            </p:txBody>
          </p:sp>
        </p:grpSp>
      </p:grpSp>
      <p:grpSp>
        <p:nvGrpSpPr>
          <p:cNvPr id="308" name="Shape 308"/>
          <p:cNvGrpSpPr/>
          <p:nvPr/>
        </p:nvGrpSpPr>
        <p:grpSpPr>
          <a:xfrm>
            <a:off x="5685925" y="258231"/>
            <a:ext cx="1782000" cy="1781835"/>
            <a:chOff x="2159825" y="2159431"/>
            <a:chExt cx="1782000" cy="1781835"/>
          </a:xfrm>
        </p:grpSpPr>
        <p:grpSp>
          <p:nvGrpSpPr>
            <p:cNvPr id="309" name="Shape 309"/>
            <p:cNvGrpSpPr/>
            <p:nvPr/>
          </p:nvGrpSpPr>
          <p:grpSpPr>
            <a:xfrm>
              <a:off x="2159911" y="2159431"/>
              <a:ext cx="1781835" cy="1781835"/>
              <a:chOff x="2377909" y="1238995"/>
              <a:chExt cx="1369799" cy="1369800"/>
            </a:xfrm>
          </p:grpSpPr>
          <p:sp>
            <p:nvSpPr>
              <p:cNvPr id="310" name="Shape 310"/>
              <p:cNvSpPr/>
              <p:nvPr/>
            </p:nvSpPr>
            <p:spPr>
              <a:xfrm>
                <a:off x="2463599" y="1301549"/>
                <a:ext cx="1244700" cy="1244699"/>
              </a:xfrm>
              <a:prstGeom prst="ellipse">
                <a:avLst/>
              </a:prstGeom>
              <a:solidFill>
                <a:srgbClr val="FFFFFF"/>
              </a:solidFill>
              <a:ln cap="flat" cmpd="sng" w="9525">
                <a:solidFill>
                  <a:srgbClr val="666666"/>
                </a:solidFill>
                <a:prstDash val="solid"/>
                <a:round/>
                <a:headEnd len="med" w="med" type="none"/>
                <a:tailEnd len="med" w="med" type="none"/>
              </a:ln>
            </p:spPr>
            <p:txBody>
              <a:bodyPr anchorCtr="0" anchor="ctr" bIns="91425" lIns="91425"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311" name="Shape 311"/>
              <p:cNvSpPr/>
              <p:nvPr/>
            </p:nvSpPr>
            <p:spPr>
              <a:xfrm>
                <a:off x="2377909" y="1238995"/>
                <a:ext cx="1369799" cy="1369800"/>
              </a:xfrm>
              <a:prstGeom prst="donut">
                <a:avLst>
                  <a:gd fmla="val 7753" name="adj"/>
                </a:avLst>
              </a:prstGeom>
              <a:solidFill>
                <a:srgbClr val="EA4335"/>
              </a:solidFill>
              <a:ln>
                <a:noFill/>
              </a:ln>
            </p:spPr>
            <p:txBody>
              <a:bodyPr anchorCtr="0" anchor="ctr" bIns="91425" lIns="91425"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grpSp>
        <p:sp>
          <p:nvSpPr>
            <p:cNvPr id="312" name="Shape 312"/>
            <p:cNvSpPr txBox="1"/>
            <p:nvPr/>
          </p:nvSpPr>
          <p:spPr>
            <a:xfrm>
              <a:off x="2159825" y="2979530"/>
              <a:ext cx="1782000" cy="524700"/>
            </a:xfrm>
            <a:prstGeom prst="rect">
              <a:avLst/>
            </a:prstGeom>
            <a:noFill/>
            <a:ln>
              <a:noFill/>
            </a:ln>
          </p:spPr>
          <p:txBody>
            <a:bodyPr anchorCtr="0" anchor="ctr" bIns="0" lIns="0" rIns="0" wrap="square" tIns="0">
              <a:noAutofit/>
            </a:bodyPr>
            <a:lstStyle/>
            <a:p>
              <a:pPr indent="0" lvl="0" marL="0" marR="0" rtl="0" algn="ctr">
                <a:lnSpc>
                  <a:spcPct val="100000"/>
                </a:lnSpc>
                <a:spcBef>
                  <a:spcPts val="0"/>
                </a:spcBef>
                <a:spcAft>
                  <a:spcPts val="0"/>
                </a:spcAft>
                <a:buClr>
                  <a:srgbClr val="666666"/>
                </a:buClr>
                <a:buFont typeface="Roboto"/>
                <a:buNone/>
              </a:pPr>
              <a:r>
                <a:rPr b="1" i="0" lang="en" sz="9000" u="none" cap="none" strike="noStrike">
                  <a:solidFill>
                    <a:srgbClr val="EA4335"/>
                  </a:solidFill>
                  <a:latin typeface="Roboto"/>
                  <a:ea typeface="Roboto"/>
                  <a:cs typeface="Roboto"/>
                  <a:sym typeface="Roboto"/>
                </a:rPr>
                <a:t>*</a:t>
              </a:r>
            </a:p>
          </p:txBody>
        </p:sp>
      </p:grpSp>
      <p:grpSp>
        <p:nvGrpSpPr>
          <p:cNvPr id="313" name="Shape 313"/>
          <p:cNvGrpSpPr/>
          <p:nvPr/>
        </p:nvGrpSpPr>
        <p:grpSpPr>
          <a:xfrm>
            <a:off x="1799725" y="2322206"/>
            <a:ext cx="1782000" cy="1781835"/>
            <a:chOff x="5762125" y="2855606"/>
            <a:chExt cx="1782000" cy="1781835"/>
          </a:xfrm>
        </p:grpSpPr>
        <p:grpSp>
          <p:nvGrpSpPr>
            <p:cNvPr id="314" name="Shape 314"/>
            <p:cNvGrpSpPr/>
            <p:nvPr/>
          </p:nvGrpSpPr>
          <p:grpSpPr>
            <a:xfrm>
              <a:off x="5762125" y="2855606"/>
              <a:ext cx="1782000" cy="1781835"/>
              <a:chOff x="2192050" y="2161306"/>
              <a:chExt cx="1782000" cy="1781835"/>
            </a:xfrm>
          </p:grpSpPr>
          <p:grpSp>
            <p:nvGrpSpPr>
              <p:cNvPr id="315" name="Shape 315"/>
              <p:cNvGrpSpPr/>
              <p:nvPr/>
            </p:nvGrpSpPr>
            <p:grpSpPr>
              <a:xfrm>
                <a:off x="2192136" y="2161306"/>
                <a:ext cx="1781835" cy="1781835"/>
                <a:chOff x="2402682" y="1240436"/>
                <a:chExt cx="1369800" cy="1369799"/>
              </a:xfrm>
            </p:grpSpPr>
            <p:sp>
              <p:nvSpPr>
                <p:cNvPr id="316" name="Shape 316"/>
                <p:cNvSpPr/>
                <p:nvPr/>
              </p:nvSpPr>
              <p:spPr>
                <a:xfrm>
                  <a:off x="2463599" y="1301549"/>
                  <a:ext cx="1244700" cy="1244699"/>
                </a:xfrm>
                <a:prstGeom prst="ellipse">
                  <a:avLst/>
                </a:prstGeom>
                <a:solidFill>
                  <a:srgbClr val="FFFFFF"/>
                </a:solidFill>
                <a:ln cap="flat" cmpd="sng" w="9525">
                  <a:solidFill>
                    <a:srgbClr val="666666"/>
                  </a:solidFill>
                  <a:prstDash val="solid"/>
                  <a:round/>
                  <a:headEnd len="med" w="med" type="none"/>
                  <a:tailEnd len="med" w="med" type="none"/>
                </a:ln>
              </p:spPr>
              <p:txBody>
                <a:bodyPr anchorCtr="0" anchor="ctr" bIns="91425" lIns="91425"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317" name="Shape 317"/>
                <p:cNvSpPr/>
                <p:nvPr/>
              </p:nvSpPr>
              <p:spPr>
                <a:xfrm>
                  <a:off x="2402682" y="1240436"/>
                  <a:ext cx="1369800" cy="1369799"/>
                </a:xfrm>
                <a:prstGeom prst="donut">
                  <a:avLst>
                    <a:gd fmla="val 7753" name="adj"/>
                  </a:avLst>
                </a:prstGeom>
                <a:solidFill>
                  <a:srgbClr val="304FFE"/>
                </a:solidFill>
                <a:ln>
                  <a:noFill/>
                </a:ln>
              </p:spPr>
              <p:txBody>
                <a:bodyPr anchorCtr="0" anchor="ctr" bIns="91425" lIns="91425"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grpSp>
          <p:sp>
            <p:nvSpPr>
              <p:cNvPr id="318" name="Shape 318"/>
              <p:cNvSpPr txBox="1"/>
              <p:nvPr/>
            </p:nvSpPr>
            <p:spPr>
              <a:xfrm>
                <a:off x="2192050" y="2789875"/>
                <a:ext cx="1782000" cy="524700"/>
              </a:xfrm>
              <a:prstGeom prst="rect">
                <a:avLst/>
              </a:prstGeom>
              <a:noFill/>
              <a:ln>
                <a:noFill/>
              </a:ln>
            </p:spPr>
            <p:txBody>
              <a:bodyPr anchorCtr="0" anchor="ctr" bIns="0" lIns="0" rIns="0" wrap="square" tIns="0">
                <a:noAutofit/>
              </a:bodyPr>
              <a:lstStyle/>
              <a:p>
                <a:pPr indent="0" lvl="0" marL="0" marR="0" rtl="0" algn="ctr">
                  <a:lnSpc>
                    <a:spcPct val="100000"/>
                  </a:lnSpc>
                  <a:spcBef>
                    <a:spcPts val="0"/>
                  </a:spcBef>
                  <a:spcAft>
                    <a:spcPts val="0"/>
                  </a:spcAft>
                  <a:buClr>
                    <a:srgbClr val="666666"/>
                  </a:buClr>
                  <a:buFont typeface="Roboto"/>
                  <a:buNone/>
                </a:pPr>
                <a:r>
                  <a:rPr b="1" i="0" lang="en" sz="4000" u="none" cap="none" strike="noStrike">
                    <a:solidFill>
                      <a:srgbClr val="0097A7"/>
                    </a:solidFill>
                    <a:latin typeface="Roboto"/>
                    <a:ea typeface="Roboto"/>
                    <a:cs typeface="Roboto"/>
                    <a:sym typeface="Roboto"/>
                  </a:rPr>
                  <a:t>Web</a:t>
                </a:r>
              </a:p>
            </p:txBody>
          </p:sp>
        </p:grpSp>
        <p:grpSp>
          <p:nvGrpSpPr>
            <p:cNvPr id="319" name="Shape 319"/>
            <p:cNvGrpSpPr/>
            <p:nvPr/>
          </p:nvGrpSpPr>
          <p:grpSpPr>
            <a:xfrm>
              <a:off x="6047943" y="3141335"/>
              <a:ext cx="1210371" cy="1210371"/>
              <a:chOff x="7800557" y="3118157"/>
              <a:chExt cx="540900" cy="540900"/>
            </a:xfrm>
          </p:grpSpPr>
          <p:sp>
            <p:nvSpPr>
              <p:cNvPr id="320" name="Shape 320"/>
              <p:cNvSpPr/>
              <p:nvPr/>
            </p:nvSpPr>
            <p:spPr>
              <a:xfrm>
                <a:off x="7800557" y="3118157"/>
                <a:ext cx="540900" cy="540900"/>
              </a:xfrm>
              <a:prstGeom prst="ellipse">
                <a:avLst/>
              </a:prstGeom>
              <a:solidFill>
                <a:srgbClr val="FFFFFF"/>
              </a:solidFill>
              <a:ln>
                <a:noFill/>
              </a:ln>
            </p:spPr>
            <p:txBody>
              <a:bodyPr anchorCtr="0" anchor="ctr" bIns="91425" lIns="91425"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321" name="Shape 321"/>
              <p:cNvSpPr/>
              <p:nvPr/>
            </p:nvSpPr>
            <p:spPr>
              <a:xfrm>
                <a:off x="7842402" y="3164238"/>
                <a:ext cx="454998" cy="454850"/>
              </a:xfrm>
              <a:custGeom>
                <a:pathLst>
                  <a:path extrusionOk="0" h="120000" w="120000">
                    <a:moveTo>
                      <a:pt x="59986" y="120000"/>
                    </a:moveTo>
                    <a:cubicBezTo>
                      <a:pt x="59055" y="120000"/>
                      <a:pt x="58070" y="119972"/>
                      <a:pt x="57030" y="119917"/>
                    </a:cubicBezTo>
                    <a:cubicBezTo>
                      <a:pt x="40748" y="119124"/>
                      <a:pt x="25231" y="111541"/>
                      <a:pt x="14531" y="99087"/>
                    </a:cubicBezTo>
                    <a:cubicBezTo>
                      <a:pt x="13217" y="97554"/>
                      <a:pt x="11986" y="95967"/>
                      <a:pt x="10864" y="94352"/>
                    </a:cubicBezTo>
                    <a:cubicBezTo>
                      <a:pt x="4351" y="85072"/>
                      <a:pt x="629" y="74206"/>
                      <a:pt x="82" y="62956"/>
                    </a:cubicBezTo>
                    <a:cubicBezTo>
                      <a:pt x="27" y="61943"/>
                      <a:pt x="0" y="60930"/>
                      <a:pt x="0" y="60000"/>
                    </a:cubicBezTo>
                    <a:cubicBezTo>
                      <a:pt x="0" y="59041"/>
                      <a:pt x="27" y="58056"/>
                      <a:pt x="82" y="57043"/>
                    </a:cubicBezTo>
                    <a:cubicBezTo>
                      <a:pt x="629" y="45574"/>
                      <a:pt x="4460" y="34571"/>
                      <a:pt x="11165" y="25182"/>
                    </a:cubicBezTo>
                    <a:cubicBezTo>
                      <a:pt x="12342" y="23567"/>
                      <a:pt x="13573" y="21979"/>
                      <a:pt x="14887" y="20501"/>
                    </a:cubicBezTo>
                    <a:cubicBezTo>
                      <a:pt x="25751" y="8102"/>
                      <a:pt x="40720" y="848"/>
                      <a:pt x="57030" y="54"/>
                    </a:cubicBezTo>
                    <a:cubicBezTo>
                      <a:pt x="57824" y="27"/>
                      <a:pt x="57824" y="27"/>
                      <a:pt x="57824" y="27"/>
                    </a:cubicBezTo>
                    <a:cubicBezTo>
                      <a:pt x="57824" y="109"/>
                      <a:pt x="57824" y="109"/>
                      <a:pt x="57824" y="109"/>
                    </a:cubicBezTo>
                    <a:cubicBezTo>
                      <a:pt x="58563" y="27"/>
                      <a:pt x="59302" y="0"/>
                      <a:pt x="59986" y="0"/>
                    </a:cubicBezTo>
                    <a:cubicBezTo>
                      <a:pt x="60697" y="0"/>
                      <a:pt x="61409" y="27"/>
                      <a:pt x="62175" y="109"/>
                    </a:cubicBezTo>
                    <a:cubicBezTo>
                      <a:pt x="62175" y="27"/>
                      <a:pt x="62175" y="27"/>
                      <a:pt x="62175" y="27"/>
                    </a:cubicBezTo>
                    <a:cubicBezTo>
                      <a:pt x="62941" y="54"/>
                      <a:pt x="62941" y="54"/>
                      <a:pt x="62941" y="54"/>
                    </a:cubicBezTo>
                    <a:cubicBezTo>
                      <a:pt x="79279" y="848"/>
                      <a:pt x="94248" y="8102"/>
                      <a:pt x="105112" y="20501"/>
                    </a:cubicBezTo>
                    <a:cubicBezTo>
                      <a:pt x="106399" y="21979"/>
                      <a:pt x="107657" y="23567"/>
                      <a:pt x="108834" y="25182"/>
                    </a:cubicBezTo>
                    <a:cubicBezTo>
                      <a:pt x="115511" y="34571"/>
                      <a:pt x="119343" y="45574"/>
                      <a:pt x="119917" y="57043"/>
                    </a:cubicBezTo>
                    <a:cubicBezTo>
                      <a:pt x="119972" y="58056"/>
                      <a:pt x="120000" y="59041"/>
                      <a:pt x="120000" y="60000"/>
                    </a:cubicBezTo>
                    <a:cubicBezTo>
                      <a:pt x="120000" y="60930"/>
                      <a:pt x="119972" y="61943"/>
                      <a:pt x="119917" y="62956"/>
                    </a:cubicBezTo>
                    <a:cubicBezTo>
                      <a:pt x="119370" y="74206"/>
                      <a:pt x="115648" y="85072"/>
                      <a:pt x="109135" y="94352"/>
                    </a:cubicBezTo>
                    <a:cubicBezTo>
                      <a:pt x="108013" y="95967"/>
                      <a:pt x="106754" y="97554"/>
                      <a:pt x="105468" y="99087"/>
                    </a:cubicBezTo>
                    <a:cubicBezTo>
                      <a:pt x="94741" y="111541"/>
                      <a:pt x="79251" y="119124"/>
                      <a:pt x="62941" y="119917"/>
                    </a:cubicBezTo>
                    <a:cubicBezTo>
                      <a:pt x="61929" y="119972"/>
                      <a:pt x="60944" y="120000"/>
                      <a:pt x="59986" y="120000"/>
                    </a:cubicBezTo>
                    <a:close/>
                    <a:moveTo>
                      <a:pt x="63653" y="112116"/>
                    </a:moveTo>
                    <a:cubicBezTo>
                      <a:pt x="70768" y="109954"/>
                      <a:pt x="77363" y="101496"/>
                      <a:pt x="81578" y="89178"/>
                    </a:cubicBezTo>
                    <a:cubicBezTo>
                      <a:pt x="75858" y="87837"/>
                      <a:pt x="69838" y="87071"/>
                      <a:pt x="63653" y="86852"/>
                    </a:cubicBezTo>
                    <a:cubicBezTo>
                      <a:pt x="63653" y="112116"/>
                      <a:pt x="63653" y="112116"/>
                      <a:pt x="63653" y="112116"/>
                    </a:cubicBezTo>
                    <a:close/>
                    <a:moveTo>
                      <a:pt x="38421" y="89178"/>
                    </a:moveTo>
                    <a:cubicBezTo>
                      <a:pt x="42608" y="101496"/>
                      <a:pt x="49231" y="109954"/>
                      <a:pt x="56346" y="112116"/>
                    </a:cubicBezTo>
                    <a:cubicBezTo>
                      <a:pt x="56346" y="86852"/>
                      <a:pt x="56346" y="86852"/>
                      <a:pt x="56346" y="86852"/>
                    </a:cubicBezTo>
                    <a:cubicBezTo>
                      <a:pt x="50161" y="87071"/>
                      <a:pt x="44141" y="87837"/>
                      <a:pt x="38421" y="89178"/>
                    </a:cubicBezTo>
                    <a:close/>
                    <a:moveTo>
                      <a:pt x="88720" y="91177"/>
                    </a:moveTo>
                    <a:cubicBezTo>
                      <a:pt x="86421" y="98129"/>
                      <a:pt x="83329" y="104151"/>
                      <a:pt x="79689" y="108859"/>
                    </a:cubicBezTo>
                    <a:cubicBezTo>
                      <a:pt x="86941" y="105903"/>
                      <a:pt x="93509" y="101332"/>
                      <a:pt x="98846" y="95529"/>
                    </a:cubicBezTo>
                    <a:cubicBezTo>
                      <a:pt x="95835" y="93859"/>
                      <a:pt x="92442" y="92408"/>
                      <a:pt x="88720" y="91177"/>
                    </a:cubicBezTo>
                    <a:close/>
                    <a:moveTo>
                      <a:pt x="21153" y="95529"/>
                    </a:moveTo>
                    <a:cubicBezTo>
                      <a:pt x="26490" y="101332"/>
                      <a:pt x="33058" y="105903"/>
                      <a:pt x="40310" y="108859"/>
                    </a:cubicBezTo>
                    <a:cubicBezTo>
                      <a:pt x="36670" y="104151"/>
                      <a:pt x="33578" y="98129"/>
                      <a:pt x="31279" y="91177"/>
                    </a:cubicBezTo>
                    <a:cubicBezTo>
                      <a:pt x="27557" y="92408"/>
                      <a:pt x="24164" y="93859"/>
                      <a:pt x="21153" y="95529"/>
                    </a:cubicBezTo>
                    <a:close/>
                    <a:moveTo>
                      <a:pt x="90745" y="84032"/>
                    </a:moveTo>
                    <a:cubicBezTo>
                      <a:pt x="95480" y="85565"/>
                      <a:pt x="99749" y="87454"/>
                      <a:pt x="103498" y="89644"/>
                    </a:cubicBezTo>
                    <a:cubicBezTo>
                      <a:pt x="108779" y="81897"/>
                      <a:pt x="111899" y="72947"/>
                      <a:pt x="112529" y="63640"/>
                    </a:cubicBezTo>
                    <a:cubicBezTo>
                      <a:pt x="93372" y="63640"/>
                      <a:pt x="93372" y="63640"/>
                      <a:pt x="93372" y="63640"/>
                    </a:cubicBezTo>
                    <a:cubicBezTo>
                      <a:pt x="93153" y="70729"/>
                      <a:pt x="92278" y="77600"/>
                      <a:pt x="90745" y="84032"/>
                    </a:cubicBezTo>
                    <a:close/>
                    <a:moveTo>
                      <a:pt x="7443" y="63640"/>
                    </a:moveTo>
                    <a:cubicBezTo>
                      <a:pt x="8100" y="72947"/>
                      <a:pt x="11220" y="81897"/>
                      <a:pt x="16474" y="89644"/>
                    </a:cubicBezTo>
                    <a:cubicBezTo>
                      <a:pt x="20250" y="87454"/>
                      <a:pt x="24519" y="85565"/>
                      <a:pt x="29254" y="84032"/>
                    </a:cubicBezTo>
                    <a:cubicBezTo>
                      <a:pt x="27721" y="77600"/>
                      <a:pt x="26846" y="70729"/>
                      <a:pt x="26599" y="63640"/>
                    </a:cubicBezTo>
                    <a:cubicBezTo>
                      <a:pt x="7443" y="63640"/>
                      <a:pt x="7443" y="63640"/>
                      <a:pt x="7443" y="63640"/>
                    </a:cubicBezTo>
                    <a:close/>
                    <a:moveTo>
                      <a:pt x="63653" y="79516"/>
                    </a:moveTo>
                    <a:cubicBezTo>
                      <a:pt x="70604" y="79735"/>
                      <a:pt x="77309" y="80583"/>
                      <a:pt x="83603" y="82062"/>
                    </a:cubicBezTo>
                    <a:cubicBezTo>
                      <a:pt x="84998" y="76204"/>
                      <a:pt x="85819" y="70018"/>
                      <a:pt x="86066" y="63640"/>
                    </a:cubicBezTo>
                    <a:cubicBezTo>
                      <a:pt x="63653" y="63640"/>
                      <a:pt x="63653" y="63640"/>
                      <a:pt x="63653" y="63640"/>
                    </a:cubicBezTo>
                    <a:cubicBezTo>
                      <a:pt x="63653" y="79516"/>
                      <a:pt x="63653" y="79516"/>
                      <a:pt x="63653" y="79516"/>
                    </a:cubicBezTo>
                    <a:close/>
                    <a:moveTo>
                      <a:pt x="33933" y="63640"/>
                    </a:moveTo>
                    <a:cubicBezTo>
                      <a:pt x="34180" y="70018"/>
                      <a:pt x="35001" y="76204"/>
                      <a:pt x="36369" y="82062"/>
                    </a:cubicBezTo>
                    <a:cubicBezTo>
                      <a:pt x="42690" y="80583"/>
                      <a:pt x="49395" y="79735"/>
                      <a:pt x="56346" y="79516"/>
                    </a:cubicBezTo>
                    <a:cubicBezTo>
                      <a:pt x="56346" y="63640"/>
                      <a:pt x="56346" y="63640"/>
                      <a:pt x="56346" y="63640"/>
                    </a:cubicBezTo>
                    <a:cubicBezTo>
                      <a:pt x="33933" y="63640"/>
                      <a:pt x="33933" y="63640"/>
                      <a:pt x="33933" y="63640"/>
                    </a:cubicBezTo>
                    <a:close/>
                    <a:moveTo>
                      <a:pt x="112529" y="56332"/>
                    </a:moveTo>
                    <a:cubicBezTo>
                      <a:pt x="111872" y="46833"/>
                      <a:pt x="108643" y="37691"/>
                      <a:pt x="103169" y="29863"/>
                    </a:cubicBezTo>
                    <a:cubicBezTo>
                      <a:pt x="99448" y="31998"/>
                      <a:pt x="95233" y="33832"/>
                      <a:pt x="90581" y="35310"/>
                    </a:cubicBezTo>
                    <a:cubicBezTo>
                      <a:pt x="92223" y="41934"/>
                      <a:pt x="93153" y="48996"/>
                      <a:pt x="93372" y="56332"/>
                    </a:cubicBezTo>
                    <a:cubicBezTo>
                      <a:pt x="112529" y="56332"/>
                      <a:pt x="112529" y="56332"/>
                      <a:pt x="112529" y="56332"/>
                    </a:cubicBezTo>
                    <a:close/>
                    <a:moveTo>
                      <a:pt x="86066" y="56332"/>
                    </a:moveTo>
                    <a:cubicBezTo>
                      <a:pt x="85819" y="49735"/>
                      <a:pt x="84944" y="43330"/>
                      <a:pt x="83438" y="37281"/>
                    </a:cubicBezTo>
                    <a:cubicBezTo>
                      <a:pt x="77199" y="38731"/>
                      <a:pt x="70549" y="39580"/>
                      <a:pt x="63653" y="39799"/>
                    </a:cubicBezTo>
                    <a:cubicBezTo>
                      <a:pt x="63653" y="56332"/>
                      <a:pt x="63653" y="56332"/>
                      <a:pt x="63653" y="56332"/>
                    </a:cubicBezTo>
                    <a:cubicBezTo>
                      <a:pt x="86066" y="56332"/>
                      <a:pt x="86066" y="56332"/>
                      <a:pt x="86066" y="56332"/>
                    </a:cubicBezTo>
                    <a:close/>
                    <a:moveTo>
                      <a:pt x="56346" y="56332"/>
                    </a:moveTo>
                    <a:cubicBezTo>
                      <a:pt x="56346" y="39799"/>
                      <a:pt x="56346" y="39799"/>
                      <a:pt x="56346" y="39799"/>
                    </a:cubicBezTo>
                    <a:cubicBezTo>
                      <a:pt x="49450" y="39580"/>
                      <a:pt x="42800" y="38731"/>
                      <a:pt x="36533" y="37281"/>
                    </a:cubicBezTo>
                    <a:cubicBezTo>
                      <a:pt x="35055" y="43330"/>
                      <a:pt x="34180" y="49735"/>
                      <a:pt x="33933" y="56332"/>
                    </a:cubicBezTo>
                    <a:cubicBezTo>
                      <a:pt x="56346" y="56332"/>
                      <a:pt x="56346" y="56332"/>
                      <a:pt x="56346" y="56332"/>
                    </a:cubicBezTo>
                    <a:close/>
                    <a:moveTo>
                      <a:pt x="26599" y="56332"/>
                    </a:moveTo>
                    <a:cubicBezTo>
                      <a:pt x="26846" y="48996"/>
                      <a:pt x="27776" y="41934"/>
                      <a:pt x="29391" y="35310"/>
                    </a:cubicBezTo>
                    <a:cubicBezTo>
                      <a:pt x="24766" y="33832"/>
                      <a:pt x="20551" y="31998"/>
                      <a:pt x="16830" y="29863"/>
                    </a:cubicBezTo>
                    <a:cubicBezTo>
                      <a:pt x="11329" y="37691"/>
                      <a:pt x="8100" y="46833"/>
                      <a:pt x="7443" y="56332"/>
                    </a:cubicBezTo>
                    <a:cubicBezTo>
                      <a:pt x="26599" y="56332"/>
                      <a:pt x="26599" y="56332"/>
                      <a:pt x="26599" y="56332"/>
                    </a:cubicBezTo>
                    <a:close/>
                    <a:moveTo>
                      <a:pt x="63653" y="32463"/>
                    </a:moveTo>
                    <a:cubicBezTo>
                      <a:pt x="69755" y="32244"/>
                      <a:pt x="75694" y="31478"/>
                      <a:pt x="81359" y="30164"/>
                    </a:cubicBezTo>
                    <a:cubicBezTo>
                      <a:pt x="77144" y="18202"/>
                      <a:pt x="70631" y="9990"/>
                      <a:pt x="63653" y="7855"/>
                    </a:cubicBezTo>
                    <a:cubicBezTo>
                      <a:pt x="63653" y="32463"/>
                      <a:pt x="63653" y="32463"/>
                      <a:pt x="63653" y="32463"/>
                    </a:cubicBezTo>
                    <a:close/>
                    <a:moveTo>
                      <a:pt x="38640" y="30164"/>
                    </a:moveTo>
                    <a:cubicBezTo>
                      <a:pt x="44305" y="31478"/>
                      <a:pt x="50244" y="32244"/>
                      <a:pt x="56346" y="32463"/>
                    </a:cubicBezTo>
                    <a:cubicBezTo>
                      <a:pt x="56346" y="7855"/>
                      <a:pt x="56346" y="7855"/>
                      <a:pt x="56346" y="7855"/>
                    </a:cubicBezTo>
                    <a:cubicBezTo>
                      <a:pt x="49368" y="9990"/>
                      <a:pt x="42827" y="18202"/>
                      <a:pt x="38640" y="30164"/>
                    </a:cubicBezTo>
                    <a:close/>
                    <a:moveTo>
                      <a:pt x="79689" y="11140"/>
                    </a:moveTo>
                    <a:cubicBezTo>
                      <a:pt x="83220" y="15684"/>
                      <a:pt x="86257" y="21514"/>
                      <a:pt x="88529" y="28193"/>
                    </a:cubicBezTo>
                    <a:cubicBezTo>
                      <a:pt x="92141" y="26989"/>
                      <a:pt x="95480" y="25593"/>
                      <a:pt x="98435" y="24005"/>
                    </a:cubicBezTo>
                    <a:cubicBezTo>
                      <a:pt x="93181" y="18421"/>
                      <a:pt x="86750" y="14014"/>
                      <a:pt x="79689" y="11140"/>
                    </a:cubicBezTo>
                    <a:close/>
                    <a:moveTo>
                      <a:pt x="21564" y="24005"/>
                    </a:moveTo>
                    <a:cubicBezTo>
                      <a:pt x="24519" y="25593"/>
                      <a:pt x="27858" y="26989"/>
                      <a:pt x="31470" y="28193"/>
                    </a:cubicBezTo>
                    <a:cubicBezTo>
                      <a:pt x="33742" y="21514"/>
                      <a:pt x="36779" y="15684"/>
                      <a:pt x="40310" y="11140"/>
                    </a:cubicBezTo>
                    <a:cubicBezTo>
                      <a:pt x="33222" y="14014"/>
                      <a:pt x="26818" y="18421"/>
                      <a:pt x="21564" y="24005"/>
                    </a:cubicBezTo>
                    <a:close/>
                  </a:path>
                </a:pathLst>
              </a:custGeom>
              <a:solidFill>
                <a:srgbClr val="304FFE"/>
              </a:solidFill>
              <a:ln cap="flat" cmpd="sng" w="28575">
                <a:solidFill>
                  <a:srgbClr val="0097A7">
                    <a:alpha val="0"/>
                  </a:srgbClr>
                </a:solidFill>
                <a:prstDash val="solid"/>
                <a:round/>
                <a:headEnd len="med" w="med" type="none"/>
                <a:tailEnd len="med" w="med" type="none"/>
              </a:ln>
            </p:spPr>
            <p:txBody>
              <a:bodyPr anchorCtr="0" anchor="t" bIns="45700" lIns="91425"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rgbClr val="000000"/>
                  </a:solidFill>
                  <a:latin typeface="Calibri"/>
                  <a:ea typeface="Calibri"/>
                  <a:cs typeface="Calibri"/>
                  <a:sym typeface="Calibri"/>
                </a:endParaRPr>
              </a:p>
            </p:txBody>
          </p:sp>
        </p:gr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8"/>
                                        </p:tgtEl>
                                        <p:attrNameLst>
                                          <p:attrName>style.visibility</p:attrName>
                                        </p:attrNameLst>
                                      </p:cBhvr>
                                      <p:to>
                                        <p:strVal val="visible"/>
                                      </p:to>
                                    </p:set>
                                    <p:animEffect filter="fade" transition="in">
                                      <p:cBhvr>
                                        <p:cTn dur="300"/>
                                        <p:tgtEl>
                                          <p:spTgt spid="278"/>
                                        </p:tgtEl>
                                      </p:cBhvr>
                                    </p:animEffect>
                                  </p:childTnLst>
                                </p:cTn>
                              </p:par>
                              <p:par>
                                <p:cTn fill="hold" nodeType="withEffect" presetClass="entr" presetID="10" presetSubtype="0">
                                  <p:stCondLst>
                                    <p:cond delay="0"/>
                                  </p:stCondLst>
                                  <p:childTnLst>
                                    <p:set>
                                      <p:cBhvr>
                                        <p:cTn dur="1" fill="hold">
                                          <p:stCondLst>
                                            <p:cond delay="0"/>
                                          </p:stCondLst>
                                        </p:cTn>
                                        <p:tgtEl>
                                          <p:spTgt spid="279"/>
                                        </p:tgtEl>
                                        <p:attrNameLst>
                                          <p:attrName>style.visibility</p:attrName>
                                        </p:attrNameLst>
                                      </p:cBhvr>
                                      <p:to>
                                        <p:strVal val="visible"/>
                                      </p:to>
                                    </p:set>
                                    <p:animEffect filter="fade" transition="in">
                                      <p:cBhvr>
                                        <p:cTn dur="300"/>
                                        <p:tgtEl>
                                          <p:spTgt spid="279"/>
                                        </p:tgtEl>
                                      </p:cBhvr>
                                    </p:animEffect>
                                  </p:childTnLst>
                                </p:cTn>
                              </p:par>
                              <p:par>
                                <p:cTn fill="hold" nodeType="withEffect" presetClass="exit" presetID="10" presetSubtype="0">
                                  <p:stCondLst>
                                    <p:cond delay="0"/>
                                  </p:stCondLst>
                                  <p:childTnLst>
                                    <p:animEffect filter="fade" transition="out">
                                      <p:cBhvr>
                                        <p:cTn dur="300"/>
                                        <p:tgtEl>
                                          <p:spTgt spid="313"/>
                                        </p:tgtEl>
                                      </p:cBhvr>
                                    </p:animEffect>
                                    <p:set>
                                      <p:cBhvr>
                                        <p:cTn dur="1" fill="hold">
                                          <p:stCondLst>
                                            <p:cond delay="300"/>
                                          </p:stCondLst>
                                        </p:cTn>
                                        <p:tgtEl>
                                          <p:spTgt spid="313"/>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299"/>
                                        </p:tgtEl>
                                        <p:attrNameLst>
                                          <p:attrName>style.visibility</p:attrName>
                                        </p:attrNameLst>
                                      </p:cBhvr>
                                      <p:to>
                                        <p:strVal val="visible"/>
                                      </p:to>
                                    </p:set>
                                    <p:animEffect filter="fade" transition="in">
                                      <p:cBhvr>
                                        <p:cTn dur="600"/>
                                        <p:tgtEl>
                                          <p:spTgt spid="29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8"/>
                                        </p:tgtEl>
                                        <p:attrNameLst>
                                          <p:attrName>style.visibility</p:attrName>
                                        </p:attrNameLst>
                                      </p:cBhvr>
                                      <p:to>
                                        <p:strVal val="visible"/>
                                      </p:to>
                                    </p:set>
                                    <p:animEffect filter="fade" transition="in">
                                      <p:cBhvr>
                                        <p:cTn dur="300"/>
                                        <p:tgtEl>
                                          <p:spTgt spid="29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8"/>
                                        </p:tgtEl>
                                        <p:attrNameLst>
                                          <p:attrName>style.visibility</p:attrName>
                                        </p:attrNameLst>
                                      </p:cBhvr>
                                      <p:to>
                                        <p:strVal val="visible"/>
                                      </p:to>
                                    </p:set>
                                    <p:animEffect filter="fade" transition="in">
                                      <p:cBhvr>
                                        <p:cTn dur="300"/>
                                        <p:tgtEl>
                                          <p:spTgt spid="30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GDT master">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